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74" r:id="rId5"/>
    <p:sldMasterId id="2147483687" r:id="rId6"/>
    <p:sldMasterId id="2147483700" r:id="rId7"/>
    <p:sldMasterId id="2147483713" r:id="rId8"/>
    <p:sldMasterId id="2147483726" r:id="rId9"/>
    <p:sldMasterId id="2147483739" r:id="rId10"/>
    <p:sldMasterId id="2147483752" r:id="rId11"/>
    <p:sldMasterId id="2147483791" r:id="rId12"/>
  </p:sldMasterIdLst>
  <p:notesMasterIdLst>
    <p:notesMasterId r:id="rId91"/>
  </p:notesMasterIdLst>
  <p:sldIdLst>
    <p:sldId id="256" r:id="rId13"/>
    <p:sldId id="299" r:id="rId14"/>
    <p:sldId id="258" r:id="rId15"/>
    <p:sldId id="259" r:id="rId16"/>
    <p:sldId id="260" r:id="rId17"/>
    <p:sldId id="261" r:id="rId18"/>
    <p:sldId id="262" r:id="rId19"/>
    <p:sldId id="266" r:id="rId20"/>
    <p:sldId id="267" r:id="rId21"/>
    <p:sldId id="293" r:id="rId22"/>
    <p:sldId id="294" r:id="rId23"/>
    <p:sldId id="292" r:id="rId24"/>
    <p:sldId id="295" r:id="rId25"/>
    <p:sldId id="296" r:id="rId26"/>
    <p:sldId id="268" r:id="rId27"/>
    <p:sldId id="269" r:id="rId28"/>
    <p:sldId id="270" r:id="rId29"/>
    <p:sldId id="271" r:id="rId30"/>
    <p:sldId id="272" r:id="rId31"/>
    <p:sldId id="273" r:id="rId32"/>
    <p:sldId id="276" r:id="rId33"/>
    <p:sldId id="277" r:id="rId34"/>
    <p:sldId id="328" r:id="rId35"/>
    <p:sldId id="275" r:id="rId36"/>
    <p:sldId id="274" r:id="rId37"/>
    <p:sldId id="315" r:id="rId38"/>
    <p:sldId id="321" r:id="rId39"/>
    <p:sldId id="343" r:id="rId40"/>
    <p:sldId id="335" r:id="rId41"/>
    <p:sldId id="336" r:id="rId42"/>
    <p:sldId id="313" r:id="rId43"/>
    <p:sldId id="317" r:id="rId44"/>
    <p:sldId id="318" r:id="rId45"/>
    <p:sldId id="320" r:id="rId46"/>
    <p:sldId id="327" r:id="rId47"/>
    <p:sldId id="323" r:id="rId48"/>
    <p:sldId id="301" r:id="rId49"/>
    <p:sldId id="347" r:id="rId50"/>
    <p:sldId id="304" r:id="rId51"/>
    <p:sldId id="303" r:id="rId52"/>
    <p:sldId id="302" r:id="rId53"/>
    <p:sldId id="338" r:id="rId54"/>
    <p:sldId id="339" r:id="rId55"/>
    <p:sldId id="344" r:id="rId56"/>
    <p:sldId id="345" r:id="rId57"/>
    <p:sldId id="346" r:id="rId58"/>
    <p:sldId id="324" r:id="rId59"/>
    <p:sldId id="297" r:id="rId60"/>
    <p:sldId id="340" r:id="rId61"/>
    <p:sldId id="341" r:id="rId62"/>
    <p:sldId id="342" r:id="rId63"/>
    <p:sldId id="298" r:id="rId64"/>
    <p:sldId id="325" r:id="rId65"/>
    <p:sldId id="307" r:id="rId66"/>
    <p:sldId id="308" r:id="rId67"/>
    <p:sldId id="310" r:id="rId68"/>
    <p:sldId id="306" r:id="rId69"/>
    <p:sldId id="326" r:id="rId70"/>
    <p:sldId id="280" r:id="rId71"/>
    <p:sldId id="281" r:id="rId72"/>
    <p:sldId id="337" r:id="rId73"/>
    <p:sldId id="283" r:id="rId74"/>
    <p:sldId id="284" r:id="rId75"/>
    <p:sldId id="285" r:id="rId76"/>
    <p:sldId id="286" r:id="rId77"/>
    <p:sldId id="311" r:id="rId78"/>
    <p:sldId id="312" r:id="rId79"/>
    <p:sldId id="309" r:id="rId80"/>
    <p:sldId id="316" r:id="rId81"/>
    <p:sldId id="319" r:id="rId82"/>
    <p:sldId id="329" r:id="rId83"/>
    <p:sldId id="332" r:id="rId84"/>
    <p:sldId id="333" r:id="rId85"/>
    <p:sldId id="331" r:id="rId86"/>
    <p:sldId id="334" r:id="rId87"/>
    <p:sldId id="263" r:id="rId88"/>
    <p:sldId id="264" r:id="rId89"/>
    <p:sldId id="265" r:id="rId90"/>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rodriguez" initials="pr" lastIdx="1" clrIdx="0">
    <p:extLst>
      <p:ext uri="{19B8F6BF-5375-455C-9EA6-DF929625EA0E}">
        <p15:presenceInfo xmlns:p15="http://schemas.microsoft.com/office/powerpoint/2012/main" userId="7550a72a4ab0e5a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D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CB5954-D362-457F-8466-44670CC459A9}" v="1277" dt="2020-12-03T02:18:21.181"/>
    <p1510:client id="{8A13AB08-D972-79B4-A0DE-B58AB68E3759}" v="11" dt="2020-12-03T01:53:42.903"/>
    <p1510:client id="{E00170FB-FF05-1DE4-C903-3F766155D34F}" v="12" dt="2020-12-02T09:41:51.052"/>
    <p1510:client id="{FE60DF0A-2E3A-432F-B45F-847ADFAA55EB}" v="239" dt="2020-12-03T02:15:08.4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6" d="100"/>
          <a:sy n="46" d="100"/>
        </p:scale>
        <p:origin x="36" y="10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6" Type="http://schemas.openxmlformats.org/officeDocument/2006/relationships/slide" Target="slides/slide4.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theme" Target="theme/theme1.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0" Type="http://schemas.openxmlformats.org/officeDocument/2006/relationships/slide" Target="slides/slide68.xml"/><Relationship Id="rId85" Type="http://schemas.openxmlformats.org/officeDocument/2006/relationships/slide" Target="slides/slide73.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presProps" Target="presProps.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BD69-7146-B563-18BD2817D88C}"/>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BD69-7146-B563-18BD2817D88C}"/>
            </c:ext>
          </c:extLst>
        </c:ser>
        <c:dLbls>
          <c:showLegendKey val="0"/>
          <c:showVal val="0"/>
          <c:showCatName val="0"/>
          <c:showSerName val="0"/>
          <c:showPercent val="0"/>
          <c:showBubbleSize val="0"/>
        </c:dLbls>
        <c:gapWidth val="219"/>
        <c:overlap val="-27"/>
        <c:axId val="43409647"/>
        <c:axId val="608649"/>
      </c:barChart>
      <c:catAx>
        <c:axId val="43409647"/>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608649"/>
        <c:crosses val="autoZero"/>
        <c:auto val="1"/>
        <c:lblAlgn val="ctr"/>
        <c:lblOffset val="100"/>
        <c:noMultiLvlLbl val="0"/>
      </c:catAx>
      <c:valAx>
        <c:axId val="608649"/>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43409647"/>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66DE-0246-97C3-8C019382545D}"/>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66DE-0246-97C3-8C019382545D}"/>
            </c:ext>
          </c:extLst>
        </c:ser>
        <c:dLbls>
          <c:showLegendKey val="0"/>
          <c:showVal val="0"/>
          <c:showCatName val="0"/>
          <c:showSerName val="0"/>
          <c:showPercent val="0"/>
          <c:showBubbleSize val="0"/>
        </c:dLbls>
        <c:gapWidth val="219"/>
        <c:overlap val="-27"/>
        <c:axId val="64460939"/>
        <c:axId val="81738220"/>
      </c:barChart>
      <c:catAx>
        <c:axId val="64460939"/>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81738220"/>
        <c:crosses val="autoZero"/>
        <c:auto val="1"/>
        <c:lblAlgn val="ctr"/>
        <c:lblOffset val="100"/>
        <c:noMultiLvlLbl val="0"/>
      </c:catAx>
      <c:valAx>
        <c:axId val="81738220"/>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64460939"/>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1977-E343-ACA2-8CD154A82BC0}"/>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1977-E343-ACA2-8CD154A82BC0}"/>
              </c:ext>
            </c:extLst>
          </c:dPt>
          <c:dLbls>
            <c:dLbl>
              <c:idx val="0"/>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1977-E343-ACA2-8CD154A82BC0}"/>
                </c:ext>
              </c:extLst>
            </c:dLbl>
            <c:dLbl>
              <c:idx val="1"/>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1977-E343-ACA2-8CD154A82BC0}"/>
                </c:ext>
              </c:extLst>
            </c:dLbl>
            <c:numFmt formatCode="0.00%" sourceLinked="0"/>
            <c:spPr>
              <a:noFill/>
              <a:ln>
                <a:noFill/>
              </a:ln>
              <a:effectLst/>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1977-E343-ACA2-8CD154A82BC0}"/>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9" name="PlaceHolder 1"/>
          <p:cNvSpPr>
            <a:spLocks noGrp="1" noRot="1" noChangeAspect="1"/>
          </p:cNvSpPr>
          <p:nvPr>
            <p:ph type="sldImg"/>
          </p:nvPr>
        </p:nvSpPr>
        <p:spPr>
          <a:xfrm>
            <a:off x="625475" y="803275"/>
            <a:ext cx="7037388" cy="3959225"/>
          </a:xfrm>
          <a:prstGeom prst="rect">
            <a:avLst/>
          </a:prstGeom>
        </p:spPr>
        <p:txBody>
          <a:bodyPr lIns="0" tIns="0" rIns="0" bIns="0" anchor="ctr">
            <a:noAutofit/>
          </a:bodyPr>
          <a:lstStyle/>
          <a:p>
            <a:r>
              <a:rPr lang="en-US" sz="1900" b="0" strike="noStrike" spc="-1">
                <a:solidFill>
                  <a:srgbClr val="FFFFFF"/>
                </a:solidFill>
                <a:latin typeface="Gulim"/>
              </a:rPr>
              <a:t>Click to move the slide</a:t>
            </a:r>
          </a:p>
        </p:txBody>
      </p:sp>
      <p:sp>
        <p:nvSpPr>
          <p:cNvPr id="550" name="PlaceHolder 2"/>
          <p:cNvSpPr>
            <a:spLocks noGrp="1"/>
          </p:cNvSpPr>
          <p:nvPr>
            <p:ph type="body"/>
          </p:nvPr>
        </p:nvSpPr>
        <p:spPr>
          <a:xfrm>
            <a:off x="829056" y="5016438"/>
            <a:ext cx="6632064" cy="4752216"/>
          </a:xfrm>
          <a:prstGeom prst="rect">
            <a:avLst/>
          </a:prstGeom>
        </p:spPr>
        <p:txBody>
          <a:bodyPr lIns="0" tIns="0" rIns="0" bIns="0">
            <a:noAutofit/>
          </a:bodyPr>
          <a:lstStyle/>
          <a:p>
            <a:r>
              <a:rPr lang="en-US" sz="2100" b="0" strike="noStrike" spc="-1">
                <a:latin typeface="Arial"/>
              </a:rPr>
              <a:t>Click to edit the notes format</a:t>
            </a:r>
          </a:p>
        </p:txBody>
      </p:sp>
      <p:sp>
        <p:nvSpPr>
          <p:cNvPr id="551" name="PlaceHolder 3"/>
          <p:cNvSpPr>
            <a:spLocks noGrp="1"/>
          </p:cNvSpPr>
          <p:nvPr>
            <p:ph type="hdr"/>
          </p:nvPr>
        </p:nvSpPr>
        <p:spPr>
          <a:xfrm>
            <a:off x="0" y="0"/>
            <a:ext cx="3597696" cy="527688"/>
          </a:xfrm>
          <a:prstGeom prst="rect">
            <a:avLst/>
          </a:prstGeom>
        </p:spPr>
        <p:txBody>
          <a:bodyPr lIns="0" tIns="0" rIns="0" bIns="0">
            <a:noAutofit/>
          </a:bodyPr>
          <a:lstStyle/>
          <a:p>
            <a:r>
              <a:rPr lang="en-US" sz="1500" b="0" strike="noStrike" spc="-1">
                <a:latin typeface="Times New Roman"/>
              </a:rPr>
              <a:t>&lt;header&gt;</a:t>
            </a:r>
          </a:p>
        </p:txBody>
      </p:sp>
      <p:sp>
        <p:nvSpPr>
          <p:cNvPr id="552" name="PlaceHolder 4"/>
          <p:cNvSpPr>
            <a:spLocks noGrp="1"/>
          </p:cNvSpPr>
          <p:nvPr>
            <p:ph type="dt"/>
          </p:nvPr>
        </p:nvSpPr>
        <p:spPr>
          <a:xfrm>
            <a:off x="4692480" y="0"/>
            <a:ext cx="3597696" cy="527688"/>
          </a:xfrm>
          <a:prstGeom prst="rect">
            <a:avLst/>
          </a:prstGeom>
        </p:spPr>
        <p:txBody>
          <a:bodyPr lIns="0" tIns="0" rIns="0" bIns="0">
            <a:noAutofit/>
          </a:bodyPr>
          <a:lstStyle/>
          <a:p>
            <a:pPr algn="r"/>
            <a:r>
              <a:rPr lang="en-US" sz="1500" b="0" strike="noStrike" spc="-1">
                <a:latin typeface="Times New Roman"/>
              </a:rPr>
              <a:t>&lt;date/time&gt;</a:t>
            </a:r>
          </a:p>
        </p:txBody>
      </p:sp>
      <p:sp>
        <p:nvSpPr>
          <p:cNvPr id="553" name="PlaceHolder 5"/>
          <p:cNvSpPr>
            <a:spLocks noGrp="1"/>
          </p:cNvSpPr>
          <p:nvPr>
            <p:ph type="ftr"/>
          </p:nvPr>
        </p:nvSpPr>
        <p:spPr>
          <a:xfrm>
            <a:off x="0" y="10033254"/>
            <a:ext cx="3597696" cy="527688"/>
          </a:xfrm>
          <a:prstGeom prst="rect">
            <a:avLst/>
          </a:prstGeom>
        </p:spPr>
        <p:txBody>
          <a:bodyPr lIns="0" tIns="0" rIns="0" bIns="0" anchor="b">
            <a:noAutofit/>
          </a:bodyPr>
          <a:lstStyle/>
          <a:p>
            <a:r>
              <a:rPr lang="en-US" sz="1500" b="0" strike="noStrike" spc="-1">
                <a:latin typeface="Times New Roman"/>
              </a:rPr>
              <a:t>&lt;footer&gt;</a:t>
            </a:r>
          </a:p>
        </p:txBody>
      </p:sp>
      <p:sp>
        <p:nvSpPr>
          <p:cNvPr id="554" name="PlaceHolder 6"/>
          <p:cNvSpPr>
            <a:spLocks noGrp="1"/>
          </p:cNvSpPr>
          <p:nvPr>
            <p:ph type="sldNum"/>
          </p:nvPr>
        </p:nvSpPr>
        <p:spPr>
          <a:xfrm>
            <a:off x="4692480" y="10033254"/>
            <a:ext cx="3597696" cy="527688"/>
          </a:xfrm>
          <a:prstGeom prst="rect">
            <a:avLst/>
          </a:prstGeom>
        </p:spPr>
        <p:txBody>
          <a:bodyPr lIns="0" tIns="0" rIns="0" bIns="0" anchor="b">
            <a:noAutofit/>
          </a:bodyPr>
          <a:lstStyle/>
          <a:p>
            <a:pPr algn="r"/>
            <a:fld id="{F1B26D54-31BF-4924-8A8B-CA675A3966B9}" type="slidenum">
              <a:rPr lang="en-US" sz="1500" b="0" strike="noStrike" spc="-1">
                <a:latin typeface="Times New Roman"/>
              </a:rPr>
              <a:t>‹#›</a:t>
            </a:fld>
            <a:endParaRPr lang="en-US" sz="15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AE5AE4B-D145-4D78-9B84-3A926FB83D23}" type="slidenum">
              <a:rPr lang="en-US" sz="1900" spc="-1">
                <a:solidFill>
                  <a:srgbClr val="000000"/>
                </a:solidFill>
              </a:rPr>
              <a:t>1</a:t>
            </a:fld>
            <a:endParaRPr lang="en-US" sz="1900" spc="-1">
              <a:latin typeface="Times New Roman"/>
            </a:endParaRPr>
          </a:p>
        </p:txBody>
      </p:sp>
      <p:sp>
        <p:nvSpPr>
          <p:cNvPr id="823" name="TextShape 2"/>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24" name="PlaceHolder 3"/>
          <p:cNvSpPr>
            <a:spLocks noGrp="1" noRot="1" noChangeAspect="1"/>
          </p:cNvSpPr>
          <p:nvPr>
            <p:ph type="sldImg"/>
          </p:nvPr>
        </p:nvSpPr>
        <p:spPr>
          <a:xfrm>
            <a:off x="55563" y="519113"/>
            <a:ext cx="7121525" cy="4005262"/>
          </a:xfrm>
          <a:prstGeom prst="rect">
            <a:avLst/>
          </a:pr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9"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0A8DAE7-1903-4EC0-A0A4-ADBDC3C9C061}" type="slidenum">
              <a:rPr lang="en-US" sz="1300" spc="-1">
                <a:solidFill>
                  <a:srgbClr val="000000"/>
                </a:solidFill>
                <a:latin typeface="Times New Roman"/>
              </a:rPr>
              <a:t>15</a:t>
            </a:fld>
            <a:endParaRPr lang="en-US" sz="1300" spc="-1">
              <a:latin typeface="Arial"/>
            </a:endParaRPr>
          </a:p>
        </p:txBody>
      </p:sp>
      <p:sp>
        <p:nvSpPr>
          <p:cNvPr id="860"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B072BFD7-4638-4C17-B302-CFB0B7F5302A}" type="slidenum">
              <a:rPr lang="en-US" sz="1300" spc="-1">
                <a:solidFill>
                  <a:srgbClr val="000000"/>
                </a:solidFill>
                <a:latin typeface="Times New Roman"/>
              </a:rPr>
              <a:t>16</a:t>
            </a:fld>
            <a:endParaRPr lang="en-US" sz="1300" spc="-1">
              <a:latin typeface="Arial"/>
            </a:endParaRPr>
          </a:p>
        </p:txBody>
      </p:sp>
      <p:sp>
        <p:nvSpPr>
          <p:cNvPr id="862"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B4ACCDC-DD62-4258-A447-1C866756AC0D}" type="slidenum">
              <a:rPr lang="en-US" sz="1300" spc="-1">
                <a:solidFill>
                  <a:srgbClr val="000000"/>
                </a:solidFill>
                <a:latin typeface="Times New Roman"/>
              </a:rPr>
              <a:t>17</a:t>
            </a:fld>
            <a:endParaRPr lang="en-US" sz="1300" spc="-1">
              <a:latin typeface="Arial"/>
            </a:endParaRPr>
          </a:p>
        </p:txBody>
      </p:sp>
      <p:sp>
        <p:nvSpPr>
          <p:cNvPr id="865"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D872EDEF-F0EB-4AED-A4E7-25CDF099E5DE}" type="slidenum">
              <a:rPr lang="en-US" sz="1300" spc="-1">
                <a:solidFill>
                  <a:srgbClr val="000000"/>
                </a:solidFill>
                <a:latin typeface="Times New Roman"/>
              </a:rPr>
              <a:t>18</a:t>
            </a:fld>
            <a:endParaRPr lang="en-US" sz="1300" spc="-1">
              <a:latin typeface="Arial"/>
            </a:endParaRPr>
          </a:p>
        </p:txBody>
      </p:sp>
      <p:sp>
        <p:nvSpPr>
          <p:cNvPr id="86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1C3B5F27-B15A-419E-9E04-B676CC82CEB6}" type="slidenum">
              <a:rPr lang="en-US" sz="1900" spc="-1">
                <a:solidFill>
                  <a:srgbClr val="000000"/>
                </a:solidFill>
              </a:rPr>
              <a:t>19</a:t>
            </a:fld>
            <a:endParaRPr lang="en-US" sz="1900" spc="-1">
              <a:latin typeface="Times New Roman"/>
            </a:endParaRPr>
          </a:p>
        </p:txBody>
      </p:sp>
      <p:sp>
        <p:nvSpPr>
          <p:cNvPr id="871" name="PlaceHolder 2"/>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D7108FB9-EFF5-4CDE-A3EB-6DC8817FCB7D}" type="slidenum">
              <a:rPr lang="en-US" sz="1900" spc="-1">
                <a:solidFill>
                  <a:srgbClr val="000000"/>
                </a:solidFill>
              </a:rPr>
              <a:t>20</a:t>
            </a:fld>
            <a:endParaRPr lang="en-US" sz="1900"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0DB9245-DC0C-4DE6-AB2A-A8E5029627B3}" type="slidenum">
              <a:rPr lang="en-US" sz="1900" spc="-1">
                <a:solidFill>
                  <a:srgbClr val="000000"/>
                </a:solidFill>
              </a:rPr>
              <a:t>21</a:t>
            </a:fld>
            <a:endParaRPr lang="en-US" sz="1900"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733D2BCB-D6AA-4A3C-B1FF-F3074A2322F9}" type="slidenum">
              <a:rPr lang="en-US" sz="1900" spc="-1">
                <a:solidFill>
                  <a:srgbClr val="000000"/>
                </a:solidFill>
              </a:rPr>
              <a:t>22</a:t>
            </a:fld>
            <a:endParaRPr lang="en-US" sz="1900"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ED1E20B-FE84-42B0-BC4E-19DC52A0F80A}" type="slidenum">
              <a:rPr lang="en-US" sz="1300" spc="-1">
                <a:solidFill>
                  <a:srgbClr val="000000"/>
                </a:solidFill>
                <a:latin typeface="Times New Roman"/>
              </a:rPr>
              <a:t>24</a:t>
            </a:fld>
            <a:endParaRPr lang="en-US" sz="1300" spc="-1">
              <a:latin typeface="Arial"/>
            </a:endParaRPr>
          </a:p>
        </p:txBody>
      </p:sp>
      <p:sp>
        <p:nvSpPr>
          <p:cNvPr id="87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4"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0B209815-ACEB-42A7-9A15-245D159C1DD2}" type="slidenum">
              <a:rPr lang="en-US" sz="1300" spc="-1">
                <a:solidFill>
                  <a:srgbClr val="000000"/>
                </a:solidFill>
                <a:latin typeface="Times New Roman"/>
              </a:rPr>
              <a:t>25</a:t>
            </a:fld>
            <a:endParaRPr lang="en-US" sz="1300" spc="-1">
              <a:latin typeface="Arial"/>
            </a:endParaRPr>
          </a:p>
        </p:txBody>
      </p:sp>
      <p:sp>
        <p:nvSpPr>
          <p:cNvPr id="875" name="PlaceHolder 3"/>
          <p:cNvSpPr>
            <a:spLocks noGrp="1" noRot="1" noChangeAspect="1"/>
          </p:cNvSpPr>
          <p:nvPr>
            <p:ph type="sldImg"/>
          </p:nvPr>
        </p:nvSpPr>
        <p:spPr>
          <a:xfrm>
            <a:off x="138113" y="528638"/>
            <a:ext cx="7038975" cy="3959225"/>
          </a:xfrm>
          <a:prstGeom prst="rect">
            <a:avLst/>
          </a:prstGeom>
        </p:spPr>
      </p:sp>
      <p:sp>
        <p:nvSpPr>
          <p:cNvPr id="876" name="PlaceHolder 4"/>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B66D070-19C2-49CA-BBC3-85A6270E7E8C}" type="slidenum">
              <a:rPr lang="en-US" sz="1300" spc="-1">
                <a:solidFill>
                  <a:srgbClr val="000000"/>
                </a:solidFill>
                <a:latin typeface="Times New Roman"/>
              </a:rPr>
              <a:t>2</a:t>
            </a:fld>
            <a:endParaRPr lang="en-US" sz="1300" spc="-1">
              <a:latin typeface="Arial"/>
            </a:endParaRPr>
          </a:p>
        </p:txBody>
      </p:sp>
      <p:sp>
        <p:nvSpPr>
          <p:cNvPr id="82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27"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37</a:t>
            </a:fld>
            <a:endParaRPr lang="en-US" sz="1500" b="0" strike="noStrike" spc="-1">
              <a:latin typeface="Times New Roman"/>
            </a:endParaRPr>
          </a:p>
        </p:txBody>
      </p:sp>
    </p:spTree>
    <p:extLst>
      <p:ext uri="{BB962C8B-B14F-4D97-AF65-F5344CB8AC3E}">
        <p14:creationId xmlns:p14="http://schemas.microsoft.com/office/powerpoint/2010/main" val="1518114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38</a:t>
            </a:fld>
            <a:endParaRPr lang="en-US" sz="1500" b="0" strike="noStrike" spc="-1">
              <a:latin typeface="Times New Roman"/>
            </a:endParaRPr>
          </a:p>
        </p:txBody>
      </p:sp>
    </p:spTree>
    <p:extLst>
      <p:ext uri="{BB962C8B-B14F-4D97-AF65-F5344CB8AC3E}">
        <p14:creationId xmlns:p14="http://schemas.microsoft.com/office/powerpoint/2010/main" val="2445881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39</a:t>
            </a:fld>
            <a:endParaRPr lang="en-US" sz="1500" b="0" strike="noStrike" spc="-1">
              <a:latin typeface="Times New Roman"/>
            </a:endParaRPr>
          </a:p>
        </p:txBody>
      </p:sp>
    </p:spTree>
    <p:extLst>
      <p:ext uri="{BB962C8B-B14F-4D97-AF65-F5344CB8AC3E}">
        <p14:creationId xmlns:p14="http://schemas.microsoft.com/office/powerpoint/2010/main" val="8258595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40</a:t>
            </a:fld>
            <a:endParaRPr lang="en-US" sz="1500" b="0" strike="noStrike" spc="-1">
              <a:latin typeface="Times New Roman"/>
            </a:endParaRPr>
          </a:p>
        </p:txBody>
      </p:sp>
    </p:spTree>
    <p:extLst>
      <p:ext uri="{BB962C8B-B14F-4D97-AF65-F5344CB8AC3E}">
        <p14:creationId xmlns:p14="http://schemas.microsoft.com/office/powerpoint/2010/main" val="3043486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41</a:t>
            </a:fld>
            <a:endParaRPr lang="en-US" sz="1500" b="0" strike="noStrike" spc="-1">
              <a:latin typeface="Times New Roman"/>
            </a:endParaRPr>
          </a:p>
        </p:txBody>
      </p:sp>
    </p:spTree>
    <p:extLst>
      <p:ext uri="{BB962C8B-B14F-4D97-AF65-F5344CB8AC3E}">
        <p14:creationId xmlns:p14="http://schemas.microsoft.com/office/powerpoint/2010/main" val="4191535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42</a:t>
            </a:fld>
            <a:endParaRPr lang="en-US" sz="1500" b="0" strike="noStrike" spc="-1">
              <a:latin typeface="Times New Roman"/>
            </a:endParaRPr>
          </a:p>
        </p:txBody>
      </p:sp>
    </p:spTree>
    <p:extLst>
      <p:ext uri="{BB962C8B-B14F-4D97-AF65-F5344CB8AC3E}">
        <p14:creationId xmlns:p14="http://schemas.microsoft.com/office/powerpoint/2010/main" val="8054068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43</a:t>
            </a:fld>
            <a:endParaRPr lang="en-US" sz="1500" b="0" strike="noStrike" spc="-1">
              <a:latin typeface="Times New Roman"/>
            </a:endParaRPr>
          </a:p>
        </p:txBody>
      </p:sp>
    </p:spTree>
    <p:extLst>
      <p:ext uri="{BB962C8B-B14F-4D97-AF65-F5344CB8AC3E}">
        <p14:creationId xmlns:p14="http://schemas.microsoft.com/office/powerpoint/2010/main" val="1461451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44</a:t>
            </a:fld>
            <a:endParaRPr lang="en-US" sz="1500" b="0" strike="noStrike" spc="-1">
              <a:latin typeface="Times New Roman"/>
            </a:endParaRPr>
          </a:p>
        </p:txBody>
      </p:sp>
    </p:spTree>
    <p:extLst>
      <p:ext uri="{BB962C8B-B14F-4D97-AF65-F5344CB8AC3E}">
        <p14:creationId xmlns:p14="http://schemas.microsoft.com/office/powerpoint/2010/main" val="2155626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45</a:t>
            </a:fld>
            <a:endParaRPr lang="en-US" sz="1500" b="0" strike="noStrike" spc="-1">
              <a:latin typeface="Times New Roman"/>
            </a:endParaRPr>
          </a:p>
        </p:txBody>
      </p:sp>
    </p:spTree>
    <p:extLst>
      <p:ext uri="{BB962C8B-B14F-4D97-AF65-F5344CB8AC3E}">
        <p14:creationId xmlns:p14="http://schemas.microsoft.com/office/powerpoint/2010/main" val="4895820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46</a:t>
            </a:fld>
            <a:endParaRPr lang="en-US" sz="1500" b="0" strike="noStrike" spc="-1">
              <a:latin typeface="Times New Roman"/>
            </a:endParaRPr>
          </a:p>
        </p:txBody>
      </p:sp>
    </p:spTree>
    <p:extLst>
      <p:ext uri="{BB962C8B-B14F-4D97-AF65-F5344CB8AC3E}">
        <p14:creationId xmlns:p14="http://schemas.microsoft.com/office/powerpoint/2010/main" val="259395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3620D8A-3084-4E7C-A441-484E734411A1}" type="slidenum">
              <a:rPr lang="en-US" sz="1300" spc="-1">
                <a:solidFill>
                  <a:srgbClr val="000000"/>
                </a:solidFill>
                <a:latin typeface="Times New Roman"/>
              </a:rPr>
              <a:t>3</a:t>
            </a:fld>
            <a:endParaRPr lang="en-US" sz="1300" spc="-1">
              <a:latin typeface="Arial"/>
            </a:endParaRPr>
          </a:p>
        </p:txBody>
      </p:sp>
      <p:sp>
        <p:nvSpPr>
          <p:cNvPr id="82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54</a:t>
            </a:fld>
            <a:endParaRPr lang="en-US" sz="1500" b="0" strike="noStrike" spc="-1">
              <a:latin typeface="Times New Roman"/>
            </a:endParaRPr>
          </a:p>
        </p:txBody>
      </p:sp>
    </p:spTree>
    <p:extLst>
      <p:ext uri="{BB962C8B-B14F-4D97-AF65-F5344CB8AC3E}">
        <p14:creationId xmlns:p14="http://schemas.microsoft.com/office/powerpoint/2010/main" val="19483980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55</a:t>
            </a:fld>
            <a:endParaRPr lang="en-US" sz="1500" b="0" strike="noStrike" spc="-1">
              <a:latin typeface="Times New Roman"/>
            </a:endParaRPr>
          </a:p>
        </p:txBody>
      </p:sp>
    </p:spTree>
    <p:extLst>
      <p:ext uri="{BB962C8B-B14F-4D97-AF65-F5344CB8AC3E}">
        <p14:creationId xmlns:p14="http://schemas.microsoft.com/office/powerpoint/2010/main" val="1931600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57</a:t>
            </a:fld>
            <a:endParaRPr lang="en-US" sz="1500" b="0" strike="noStrike" spc="-1">
              <a:latin typeface="Times New Roman"/>
            </a:endParaRPr>
          </a:p>
        </p:txBody>
      </p:sp>
    </p:spTree>
    <p:extLst>
      <p:ext uri="{BB962C8B-B14F-4D97-AF65-F5344CB8AC3E}">
        <p14:creationId xmlns:p14="http://schemas.microsoft.com/office/powerpoint/2010/main" val="17965610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8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20119183-4E0A-49F2-A95B-29E02C263AEC}" type="slidenum">
              <a:rPr lang="en-US" sz="1300" spc="-1">
                <a:solidFill>
                  <a:srgbClr val="000000"/>
                </a:solidFill>
                <a:latin typeface="Times New Roman"/>
              </a:rPr>
              <a:t>59</a:t>
            </a:fld>
            <a:endParaRPr lang="en-US" sz="1300" spc="-1">
              <a:latin typeface="Arial"/>
            </a:endParaRPr>
          </a:p>
        </p:txBody>
      </p:sp>
      <p:sp>
        <p:nvSpPr>
          <p:cNvPr id="886"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60</a:t>
            </a:fld>
            <a:endParaRPr lang="en-US" sz="1900" spc="-1">
              <a:latin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61</a:t>
            </a:fld>
            <a:endParaRPr lang="en-US" sz="1900" spc="-1">
              <a:latin typeface="Times New Roman"/>
            </a:endParaRPr>
          </a:p>
        </p:txBody>
      </p:sp>
    </p:spTree>
    <p:extLst>
      <p:ext uri="{BB962C8B-B14F-4D97-AF65-F5344CB8AC3E}">
        <p14:creationId xmlns:p14="http://schemas.microsoft.com/office/powerpoint/2010/main" val="20990054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TextShape 1"/>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92"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54238A47-57C3-403C-853B-258ADC1FEE9D}" type="slidenum">
              <a:rPr lang="en-US" sz="1900" spc="-1">
                <a:solidFill>
                  <a:srgbClr val="000000"/>
                </a:solidFill>
              </a:rPr>
              <a:t>62</a:t>
            </a:fld>
            <a:endParaRPr lang="en-US" sz="1900" spc="-1">
              <a:latin typeface="Times New Roman"/>
            </a:endParaRPr>
          </a:p>
        </p:txBody>
      </p:sp>
      <p:sp>
        <p:nvSpPr>
          <p:cNvPr id="893"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23888" y="801688"/>
            <a:ext cx="7040562" cy="3960812"/>
          </a:xfrm>
          <a:prstGeom prst="rect">
            <a:avLst/>
          </a:prstGeom>
        </p:spPr>
      </p:sp>
      <p:sp>
        <p:nvSpPr>
          <p:cNvPr id="895"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4C23424A-84AB-4DB5-B857-1196C489709D}" type="slidenum">
              <a:rPr lang="en-US" sz="1900" spc="-1">
                <a:solidFill>
                  <a:srgbClr val="000000"/>
                </a:solidFill>
              </a:rPr>
              <a:t>63</a:t>
            </a:fld>
            <a:endParaRPr lang="en-US" sz="1900" spc="-1">
              <a:latin typeface="Times New Roman"/>
            </a:endParaRPr>
          </a:p>
        </p:txBody>
      </p:sp>
      <p:sp>
        <p:nvSpPr>
          <p:cNvPr id="896" name="TextShape 3"/>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C3E4E5B-7747-4DCC-8830-D6AB4B7378A8}" type="slidenum">
              <a:rPr lang="en-US" sz="1300" spc="-1">
                <a:solidFill>
                  <a:srgbClr val="000000"/>
                </a:solidFill>
                <a:latin typeface="Times New Roman"/>
              </a:rPr>
              <a:t>64</a:t>
            </a:fld>
            <a:endParaRPr lang="en-US" sz="1300" spc="-1">
              <a:latin typeface="Arial"/>
            </a:endParaRPr>
          </a:p>
        </p:txBody>
      </p:sp>
      <p:sp>
        <p:nvSpPr>
          <p:cNvPr id="89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9495ED3-A7E8-440C-82BA-4565683283D8}" type="slidenum">
              <a:rPr lang="en-US" sz="1300" spc="-1">
                <a:solidFill>
                  <a:srgbClr val="000000"/>
                </a:solidFill>
                <a:latin typeface="Times New Roman"/>
              </a:rPr>
              <a:t>65</a:t>
            </a:fld>
            <a:endParaRPr lang="en-US" sz="1300" spc="-1">
              <a:latin typeface="Arial"/>
            </a:endParaRPr>
          </a:p>
        </p:txBody>
      </p:sp>
      <p:sp>
        <p:nvSpPr>
          <p:cNvPr id="901"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90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2"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tabLst>
                <a:tab pos="0" algn="l"/>
              </a:tabLst>
            </a:pPr>
            <a:fld id="{8FBDD355-70ED-46BB-A1F6-0E498F3F0E84}" type="slidenum">
              <a:rPr lang="en-US" sz="1300" spc="-1">
                <a:solidFill>
                  <a:srgbClr val="000000"/>
                </a:solidFill>
                <a:latin typeface="Times New Roman"/>
              </a:rPr>
              <a:pPr algn="r">
                <a:tabLst>
                  <a:tab pos="0" algn="l"/>
                </a:tabLst>
              </a:pPr>
              <a:t>4</a:t>
            </a:fld>
            <a:endParaRPr lang="en-US" sz="1300" spc="-1">
              <a:latin typeface="Arial"/>
            </a:endParaRPr>
          </a:p>
        </p:txBody>
      </p:sp>
      <p:sp>
        <p:nvSpPr>
          <p:cNvPr id="83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68</a:t>
            </a:fld>
            <a:endParaRPr lang="en-US" sz="1500" b="0" strike="noStrike" spc="-1">
              <a:latin typeface="Times New Roman"/>
            </a:endParaRPr>
          </a:p>
        </p:txBody>
      </p:sp>
    </p:spTree>
    <p:extLst>
      <p:ext uri="{BB962C8B-B14F-4D97-AF65-F5344CB8AC3E}">
        <p14:creationId xmlns:p14="http://schemas.microsoft.com/office/powerpoint/2010/main" val="15198237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343C166-D58F-4906-A5F9-D9BBD6A27A0D}" type="slidenum">
              <a:rPr lang="en-US" sz="1300" spc="-1">
                <a:solidFill>
                  <a:srgbClr val="000000"/>
                </a:solidFill>
                <a:latin typeface="Times New Roman"/>
              </a:rPr>
              <a:t>76</a:t>
            </a:fld>
            <a:endParaRPr lang="en-US" sz="1300" spc="-1">
              <a:latin typeface="Arial"/>
            </a:endParaRPr>
          </a:p>
        </p:txBody>
      </p:sp>
      <p:sp>
        <p:nvSpPr>
          <p:cNvPr id="844"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5"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C30AE87-73AC-4FE0-A501-0D789265378F}" type="slidenum">
              <a:rPr lang="en-US" sz="1300" spc="-1">
                <a:solidFill>
                  <a:srgbClr val="000000"/>
                </a:solidFill>
                <a:latin typeface="Times New Roman"/>
              </a:rPr>
              <a:t>77</a:t>
            </a:fld>
            <a:endParaRPr lang="en-US" sz="1300" spc="-1">
              <a:latin typeface="Arial"/>
            </a:endParaRPr>
          </a:p>
        </p:txBody>
      </p:sp>
      <p:sp>
        <p:nvSpPr>
          <p:cNvPr id="847"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8"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45098C4-3E47-4B37-B8F2-91F29C5E14C4}" type="slidenum">
              <a:rPr lang="en-US" sz="1300" spc="-1">
                <a:solidFill>
                  <a:srgbClr val="000000"/>
                </a:solidFill>
                <a:latin typeface="Times New Roman"/>
              </a:rPr>
              <a:t>78</a:t>
            </a:fld>
            <a:endParaRPr lang="en-US" sz="1300" spc="-1">
              <a:latin typeface="Arial"/>
            </a:endParaRPr>
          </a:p>
        </p:txBody>
      </p:sp>
      <p:sp>
        <p:nvSpPr>
          <p:cNvPr id="850"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1"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48ACF45-C5E7-4A64-A52E-6BBE5121B340}" type="slidenum">
              <a:rPr lang="en-US" sz="1300" spc="-1">
                <a:solidFill>
                  <a:srgbClr val="000000"/>
                </a:solidFill>
                <a:latin typeface="Times New Roman"/>
              </a:rPr>
              <a:t>5</a:t>
            </a:fld>
            <a:endParaRPr lang="en-US" sz="1300" spc="-1">
              <a:latin typeface="Arial"/>
            </a:endParaRPr>
          </a:p>
        </p:txBody>
      </p:sp>
      <p:sp>
        <p:nvSpPr>
          <p:cNvPr id="83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PlaceHolder 1"/>
          <p:cNvSpPr>
            <a:spLocks noGrp="1" noRot="1" noChangeAspect="1"/>
          </p:cNvSpPr>
          <p:nvPr>
            <p:ph type="sldImg"/>
          </p:nvPr>
        </p:nvSpPr>
        <p:spPr>
          <a:xfrm>
            <a:off x="57150" y="600075"/>
            <a:ext cx="7200900" cy="4051300"/>
          </a:xfrm>
          <a:prstGeom prst="rect">
            <a:avLst/>
          </a:prstGeom>
        </p:spPr>
      </p:sp>
      <p:sp>
        <p:nvSpPr>
          <p:cNvPr id="83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9" name="CustomShape 3"/>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CAC9BC8-4451-44A9-BBFA-586FE3778B96}" type="slidenum">
              <a:rPr lang="en-US" sz="1300" spc="-1">
                <a:solidFill>
                  <a:srgbClr val="000000"/>
                </a:solidFill>
                <a:latin typeface="Times New Roman"/>
              </a:rPr>
              <a:t>6</a:t>
            </a:fld>
            <a:endParaRPr lang="en-US" sz="1300"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1"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E100B79-4384-4604-BBC1-465339B5FB8C}" type="slidenum">
              <a:rPr lang="en-US" sz="1300" spc="-1">
                <a:solidFill>
                  <a:srgbClr val="000000"/>
                </a:solidFill>
                <a:latin typeface="Times New Roman"/>
              </a:rPr>
              <a:t>7</a:t>
            </a:fld>
            <a:endParaRPr lang="en-US" sz="1300" spc="-1">
              <a:latin typeface="Arial"/>
            </a:endParaRPr>
          </a:p>
        </p:txBody>
      </p:sp>
      <p:sp>
        <p:nvSpPr>
          <p:cNvPr id="84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E8F3A848-5841-4BE7-B3BB-1C846D4A325D}" type="slidenum">
              <a:rPr lang="en-US" sz="1300" spc="-1">
                <a:solidFill>
                  <a:srgbClr val="000000"/>
                </a:solidFill>
                <a:latin typeface="Times New Roman"/>
              </a:rPr>
              <a:t>8</a:t>
            </a:fld>
            <a:endParaRPr lang="en-US" sz="1300" spc="-1">
              <a:latin typeface="Arial"/>
            </a:endParaRPr>
          </a:p>
        </p:txBody>
      </p:sp>
      <p:sp>
        <p:nvSpPr>
          <p:cNvPr id="853"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4"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C3684F14-F7B4-4035-BDA6-876BCF5F23EC}" type="slidenum">
              <a:rPr lang="en-US" sz="1300" spc="-1">
                <a:solidFill>
                  <a:srgbClr val="000000"/>
                </a:solidFill>
                <a:latin typeface="Times New Roman"/>
              </a:rPr>
              <a:t>9</a:t>
            </a:fld>
            <a:endParaRPr lang="en-US" sz="1300" spc="-1">
              <a:latin typeface="Arial"/>
            </a:endParaRPr>
          </a:p>
        </p:txBody>
      </p:sp>
      <p:sp>
        <p:nvSpPr>
          <p:cNvPr id="85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7"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6"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7"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0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pngimg.com/download/33491"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hyperlink" Target="http://pngimg.com/download/33491" TargetMode="Externa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hyperlink" Target="http://pngimg.com/download/33491" TargetMode="Externa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hyperlink" Target="http://pngimg.com/download/33491" TargetMode="Externa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hyperlink" Target="http://pngimg.com/download/33491" TargetMode="Externa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hyperlink" Target="http://pngimg.com/download/33491" TargetMode="Externa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hyperlink" Target="http://pngimg.com/download/33491" TargetMode="Externa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hyperlink" Target="http://pngimg.com/download/33491" TargetMode="Externa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hyperlink" Target="http://pngimg.com/download/33491" TargetMode="Externa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7CD2B06-7553-48A4-B759-023AAD6737B5}"/>
              </a:ext>
            </a:extLst>
          </p:cNvPr>
          <p:cNvPicPr>
            <a:picLocks noChangeAspect="1"/>
          </p:cNvPicPr>
          <p:nvPr userDrawn="1"/>
        </p:nvPicPr>
        <p:blipFill>
          <a:blip r:embed="rId14">
            <a:alphaModFix amt="15000"/>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a:stretch/>
        </p:blipFill>
        <p:spPr>
          <a:xfrm>
            <a:off x="6079027" y="831273"/>
            <a:ext cx="6858000" cy="6858000"/>
          </a:xfrm>
          <a:prstGeom prst="rect">
            <a:avLst/>
          </a:prstGeom>
        </p:spPr>
      </p:pic>
      <p:grpSp>
        <p:nvGrpSpPr>
          <p:cNvPr id="12" name="Group 1"/>
          <p:cNvGrpSpPr/>
          <p:nvPr/>
        </p:nvGrpSpPr>
        <p:grpSpPr>
          <a:xfrm>
            <a:off x="87480" y="6091200"/>
            <a:ext cx="693360" cy="695160"/>
            <a:chOff x="87480" y="6091200"/>
            <a:chExt cx="693360" cy="695160"/>
          </a:xfrm>
        </p:grpSpPr>
        <p:sp>
          <p:nvSpPr>
            <p:cNvPr id="1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FFFFFF"/>
                </a:solidFill>
                <a:latin typeface="Gulim"/>
              </a:rPr>
              <a:t>Click to edit Master title style</a:t>
            </a:r>
          </a:p>
        </p:txBody>
      </p:sp>
      <p:sp>
        <p:nvSpPr>
          <p:cNvPr id="8"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8913183-964A-455F-BD6D-D048BB501327}" type="datetime1">
              <a:rPr lang="en-US" sz="1200" b="1" strike="noStrike" spc="-1">
                <a:solidFill>
                  <a:srgbClr val="FFFFFF"/>
                </a:solidFill>
                <a:latin typeface="Gulim"/>
              </a:rPr>
              <a:t>12/2/2020</a:t>
            </a:fld>
            <a:endParaRPr lang="en-US" sz="1200" b="0" strike="noStrike" spc="-1">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0738AC8A-3062-41FD-8D30-499643B0BC65}" type="slidenum">
              <a:rPr lang="en-US" sz="1200" b="1" strike="noStrike" spc="-1">
                <a:solidFill>
                  <a:srgbClr val="FFFFFF"/>
                </a:solidFill>
                <a:latin typeface="Gulim"/>
              </a:rPr>
              <a:t>‹#›</a:t>
            </a:fld>
            <a:endParaRPr lang="en-US" sz="1200" b="0" strike="noStrike" spc="-1">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3" name="Group 1"/>
          <p:cNvGrpSpPr/>
          <p:nvPr/>
        </p:nvGrpSpPr>
        <p:grpSpPr>
          <a:xfrm>
            <a:off x="144360" y="6054840"/>
            <a:ext cx="693360" cy="694800"/>
            <a:chOff x="144360" y="6054840"/>
            <a:chExt cx="693360" cy="694800"/>
          </a:xfrm>
        </p:grpSpPr>
        <p:sp>
          <p:nvSpPr>
            <p:cNvPr id="94"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5"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6"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7"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0"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0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pic>
        <p:nvPicPr>
          <p:cNvPr id="13" name="Picture 12">
            <a:extLst>
              <a:ext uri="{FF2B5EF4-FFF2-40B4-BE49-F238E27FC236}">
                <a16:creationId xmlns:a16="http://schemas.microsoft.com/office/drawing/2014/main" id="{4DD96327-4367-4DBD-8B21-2E047897FB23}"/>
              </a:ext>
            </a:extLst>
          </p:cNvPr>
          <p:cNvPicPr>
            <a:picLocks noChangeAspect="1"/>
          </p:cNvPicPr>
          <p:nvPr userDrawn="1"/>
        </p:nvPicPr>
        <p:blipFill>
          <a:blip r:embed="rId14">
            <a:alphaModFix amt="15000"/>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a:stretch/>
        </p:blipFill>
        <p:spPr>
          <a:xfrm>
            <a:off x="6079027" y="831273"/>
            <a:ext cx="6858000" cy="6858000"/>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38" name="Group 1"/>
          <p:cNvGrpSpPr/>
          <p:nvPr/>
        </p:nvGrpSpPr>
        <p:grpSpPr>
          <a:xfrm>
            <a:off x="87480" y="6091200"/>
            <a:ext cx="693000" cy="694800"/>
            <a:chOff x="87480" y="6091200"/>
            <a:chExt cx="693000" cy="694800"/>
          </a:xfrm>
        </p:grpSpPr>
        <p:sp>
          <p:nvSpPr>
            <p:cNvPr id="13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4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4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pic>
        <p:nvPicPr>
          <p:cNvPr id="13" name="Picture 12">
            <a:extLst>
              <a:ext uri="{FF2B5EF4-FFF2-40B4-BE49-F238E27FC236}">
                <a16:creationId xmlns:a16="http://schemas.microsoft.com/office/drawing/2014/main" id="{6DE130B0-62C2-46E7-AE0B-C286CBC5D71F}"/>
              </a:ext>
            </a:extLst>
          </p:cNvPr>
          <p:cNvPicPr>
            <a:picLocks noChangeAspect="1"/>
          </p:cNvPicPr>
          <p:nvPr userDrawn="1"/>
        </p:nvPicPr>
        <p:blipFill>
          <a:blip r:embed="rId14">
            <a:alphaModFix amt="15000"/>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a:stretch/>
        </p:blipFill>
        <p:spPr>
          <a:xfrm>
            <a:off x="6079027" y="831273"/>
            <a:ext cx="6858000" cy="6858000"/>
          </a:xfrm>
          <a:prstGeom prst="rect">
            <a:avLst/>
          </a:prstGeom>
        </p:spPr>
      </p:pic>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83" name="Group 1"/>
          <p:cNvGrpSpPr/>
          <p:nvPr/>
        </p:nvGrpSpPr>
        <p:grpSpPr>
          <a:xfrm>
            <a:off x="87480" y="6091200"/>
            <a:ext cx="693000" cy="694800"/>
            <a:chOff x="87480" y="6091200"/>
            <a:chExt cx="693000" cy="694800"/>
          </a:xfrm>
        </p:grpSpPr>
        <p:sp>
          <p:nvSpPr>
            <p:cNvPr id="184"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5"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6"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7"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8"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9"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0"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1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pic>
        <p:nvPicPr>
          <p:cNvPr id="13" name="Picture 12">
            <a:extLst>
              <a:ext uri="{FF2B5EF4-FFF2-40B4-BE49-F238E27FC236}">
                <a16:creationId xmlns:a16="http://schemas.microsoft.com/office/drawing/2014/main" id="{FDE80192-9CDF-47AE-8995-2853DEF3D146}"/>
              </a:ext>
            </a:extLst>
          </p:cNvPr>
          <p:cNvPicPr>
            <a:picLocks noChangeAspect="1"/>
          </p:cNvPicPr>
          <p:nvPr userDrawn="1"/>
        </p:nvPicPr>
        <p:blipFill>
          <a:blip r:embed="rId14">
            <a:alphaModFix amt="15000"/>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a:stretch/>
        </p:blipFill>
        <p:spPr>
          <a:xfrm>
            <a:off x="6079027" y="831273"/>
            <a:ext cx="6858000" cy="6858000"/>
          </a:xfrm>
          <a:prstGeom prst="rect">
            <a:avLst/>
          </a:prstGeom>
        </p:spPr>
      </p:pic>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28" name="Group 1"/>
          <p:cNvGrpSpPr/>
          <p:nvPr/>
        </p:nvGrpSpPr>
        <p:grpSpPr>
          <a:xfrm>
            <a:off x="144360" y="6054840"/>
            <a:ext cx="693360" cy="694800"/>
            <a:chOff x="144360" y="6054840"/>
            <a:chExt cx="693360" cy="694800"/>
          </a:xfrm>
        </p:grpSpPr>
        <p:sp>
          <p:nvSpPr>
            <p:cNvPr id="229"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0"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1"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2"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3"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4"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35"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236"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237"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pic>
        <p:nvPicPr>
          <p:cNvPr id="14" name="Picture 13">
            <a:extLst>
              <a:ext uri="{FF2B5EF4-FFF2-40B4-BE49-F238E27FC236}">
                <a16:creationId xmlns:a16="http://schemas.microsoft.com/office/drawing/2014/main" id="{A0B82931-0196-412A-8770-ED9FEEED0819}"/>
              </a:ext>
            </a:extLst>
          </p:cNvPr>
          <p:cNvPicPr>
            <a:picLocks noChangeAspect="1"/>
          </p:cNvPicPr>
          <p:nvPr userDrawn="1"/>
        </p:nvPicPr>
        <p:blipFill>
          <a:blip r:embed="rId14">
            <a:alphaModFix amt="15000"/>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a:stretch/>
        </p:blipFill>
        <p:spPr>
          <a:xfrm>
            <a:off x="6079027" y="831273"/>
            <a:ext cx="6858000" cy="6858000"/>
          </a:xfrm>
          <a:prstGeom prst="rect">
            <a:avLst/>
          </a:prstGeom>
        </p:spPr>
      </p:pic>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74" name="Group 1"/>
          <p:cNvGrpSpPr/>
          <p:nvPr/>
        </p:nvGrpSpPr>
        <p:grpSpPr>
          <a:xfrm>
            <a:off x="144360" y="6054840"/>
            <a:ext cx="693360" cy="694800"/>
            <a:chOff x="144360" y="6054840"/>
            <a:chExt cx="693360" cy="694800"/>
          </a:xfrm>
        </p:grpSpPr>
        <p:sp>
          <p:nvSpPr>
            <p:cNvPr id="275"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6"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7"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8"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9"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0"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81"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82"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pic>
        <p:nvPicPr>
          <p:cNvPr id="13" name="Picture 12">
            <a:extLst>
              <a:ext uri="{FF2B5EF4-FFF2-40B4-BE49-F238E27FC236}">
                <a16:creationId xmlns:a16="http://schemas.microsoft.com/office/drawing/2014/main" id="{645DB0B2-4A10-4DD3-AEB3-DEEAFF423619}"/>
              </a:ext>
            </a:extLst>
          </p:cNvPr>
          <p:cNvPicPr>
            <a:picLocks noChangeAspect="1"/>
          </p:cNvPicPr>
          <p:nvPr userDrawn="1"/>
        </p:nvPicPr>
        <p:blipFill>
          <a:blip r:embed="rId14">
            <a:alphaModFix amt="15000"/>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a:stretch/>
        </p:blipFill>
        <p:spPr>
          <a:xfrm>
            <a:off x="6079027" y="831273"/>
            <a:ext cx="6858000" cy="6858000"/>
          </a:xfrm>
          <a:prstGeom prst="rect">
            <a:avLst/>
          </a:prstGeom>
        </p:spPr>
      </p:pic>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19" name="Group 1"/>
          <p:cNvGrpSpPr/>
          <p:nvPr/>
        </p:nvGrpSpPr>
        <p:grpSpPr>
          <a:xfrm>
            <a:off x="87480" y="6091200"/>
            <a:ext cx="693000" cy="694800"/>
            <a:chOff x="87480" y="6091200"/>
            <a:chExt cx="693000" cy="694800"/>
          </a:xfrm>
        </p:grpSpPr>
        <p:sp>
          <p:nvSpPr>
            <p:cNvPr id="320"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1"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4"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5"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26"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327"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328"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pic>
        <p:nvPicPr>
          <p:cNvPr id="14" name="Picture 13">
            <a:extLst>
              <a:ext uri="{FF2B5EF4-FFF2-40B4-BE49-F238E27FC236}">
                <a16:creationId xmlns:a16="http://schemas.microsoft.com/office/drawing/2014/main" id="{64628C5E-D2B5-47D5-ACCC-3B80B0CB47EE}"/>
              </a:ext>
            </a:extLst>
          </p:cNvPr>
          <p:cNvPicPr>
            <a:picLocks noChangeAspect="1"/>
          </p:cNvPicPr>
          <p:nvPr userDrawn="1"/>
        </p:nvPicPr>
        <p:blipFill>
          <a:blip r:embed="rId14">
            <a:alphaModFix amt="15000"/>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a:stretch/>
        </p:blipFill>
        <p:spPr>
          <a:xfrm>
            <a:off x="6079027" y="831273"/>
            <a:ext cx="6858000" cy="6858000"/>
          </a:xfrm>
          <a:prstGeom prst="rect">
            <a:avLst/>
          </a:prstGeom>
        </p:spPr>
      </p:pic>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65" name="Group 1"/>
          <p:cNvGrpSpPr/>
          <p:nvPr/>
        </p:nvGrpSpPr>
        <p:grpSpPr>
          <a:xfrm>
            <a:off x="87480" y="6091200"/>
            <a:ext cx="693000" cy="694800"/>
            <a:chOff x="87480" y="6091200"/>
            <a:chExt cx="693000" cy="694800"/>
          </a:xfrm>
        </p:grpSpPr>
        <p:sp>
          <p:nvSpPr>
            <p:cNvPr id="366"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7"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8"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9"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0"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1"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72"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73"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pic>
        <p:nvPicPr>
          <p:cNvPr id="13" name="Picture 12">
            <a:extLst>
              <a:ext uri="{FF2B5EF4-FFF2-40B4-BE49-F238E27FC236}">
                <a16:creationId xmlns:a16="http://schemas.microsoft.com/office/drawing/2014/main" id="{3F7EC2B7-7F7F-4194-A1AB-528840B2789D}"/>
              </a:ext>
            </a:extLst>
          </p:cNvPr>
          <p:cNvPicPr>
            <a:picLocks noChangeAspect="1"/>
          </p:cNvPicPr>
          <p:nvPr userDrawn="1"/>
        </p:nvPicPr>
        <p:blipFill>
          <a:blip r:embed="rId14">
            <a:alphaModFix amt="15000"/>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a:stretch/>
        </p:blipFill>
        <p:spPr>
          <a:xfrm>
            <a:off x="6079027" y="831273"/>
            <a:ext cx="6858000" cy="6858000"/>
          </a:xfrm>
          <a:prstGeom prst="rect">
            <a:avLst/>
          </a:prstGeom>
        </p:spPr>
      </p:pic>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501" name="Group 1"/>
          <p:cNvGrpSpPr/>
          <p:nvPr/>
        </p:nvGrpSpPr>
        <p:grpSpPr>
          <a:xfrm>
            <a:off x="87480" y="6091200"/>
            <a:ext cx="693360" cy="695160"/>
            <a:chOff x="87480" y="6091200"/>
            <a:chExt cx="693360" cy="695160"/>
          </a:xfrm>
        </p:grpSpPr>
        <p:sp>
          <p:nvSpPr>
            <p:cNvPr id="502"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3"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4"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5"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6"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7"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08"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09"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510"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EFC2965E-7997-44E1-9237-70962854D9B6}" type="datetime1">
              <a:rPr lang="en-US" sz="1200" b="1" strike="noStrike" spc="-1">
                <a:solidFill>
                  <a:srgbClr val="FFFFFF"/>
                </a:solidFill>
                <a:latin typeface="Gulim"/>
              </a:rPr>
              <a:t>12/2/2020</a:t>
            </a:fld>
            <a:endParaRPr lang="en-US" sz="1200" b="0" strike="noStrike" spc="-1">
              <a:latin typeface="Times New Roman"/>
            </a:endParaRPr>
          </a:p>
        </p:txBody>
      </p:sp>
      <p:sp>
        <p:nvSpPr>
          <p:cNvPr id="511"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12"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4DE27900-6E60-4964-AAE5-7512D3BB4D88}" type="slidenum">
              <a:rPr lang="en-US" sz="1200" b="1" strike="noStrike" spc="-1">
                <a:solidFill>
                  <a:srgbClr val="FFFFFF"/>
                </a:solidFill>
                <a:latin typeface="Gulim"/>
              </a:rPr>
              <a:t>‹#›</a:t>
            </a:fld>
            <a:endParaRPr lang="en-US" sz="1200" b="0" strike="noStrike" spc="-1">
              <a:latin typeface="Times New Roman"/>
            </a:endParaRPr>
          </a:p>
        </p:txBody>
      </p:sp>
      <p:pic>
        <p:nvPicPr>
          <p:cNvPr id="16" name="Picture 15">
            <a:extLst>
              <a:ext uri="{FF2B5EF4-FFF2-40B4-BE49-F238E27FC236}">
                <a16:creationId xmlns:a16="http://schemas.microsoft.com/office/drawing/2014/main" id="{CE55238E-580D-4A2E-9FE3-994E18B6CBDE}"/>
              </a:ext>
            </a:extLst>
          </p:cNvPr>
          <p:cNvPicPr>
            <a:picLocks noChangeAspect="1"/>
          </p:cNvPicPr>
          <p:nvPr userDrawn="1"/>
        </p:nvPicPr>
        <p:blipFill>
          <a:blip r:embed="rId14">
            <a:alphaModFix amt="15000"/>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a:stretch/>
        </p:blipFill>
        <p:spPr>
          <a:xfrm>
            <a:off x="6079027" y="831273"/>
            <a:ext cx="6858000" cy="6858000"/>
          </a:xfrm>
          <a:prstGeom prst="rect">
            <a:avLst/>
          </a:prstGeom>
        </p:spPr>
      </p:pic>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jpeg"/><Relationship Id="rId1" Type="http://schemas.openxmlformats.org/officeDocument/2006/relationships/slideLayout" Target="../slideLayouts/slideLayout4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41.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76.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8.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5.xml"/></Relationships>
</file>

<file path=ppt/slides/_rels/slide23.xml.rels><?xml version="1.0" encoding="UTF-8" standalone="yes"?>
<Relationships xmlns="http://schemas.openxmlformats.org/package/2006/relationships"><Relationship Id="rId3" Type="http://schemas.openxmlformats.org/officeDocument/2006/relationships/hyperlink" Target="https://commons.wikimedia.org/wiki/File:Android_robot_2014.svg" TargetMode="External"/><Relationship Id="rId2" Type="http://schemas.openxmlformats.org/officeDocument/2006/relationships/image" Target="../media/image28.png"/><Relationship Id="rId1" Type="http://schemas.openxmlformats.org/officeDocument/2006/relationships/slideLayout" Target="../slideLayouts/slideLayout87.xml"/><Relationship Id="rId6" Type="http://schemas.openxmlformats.org/officeDocument/2006/relationships/hyperlink" Target="https://creativecommons.org/licenses/by-sa/3.0/" TargetMode="External"/><Relationship Id="rId5" Type="http://schemas.openxmlformats.org/officeDocument/2006/relationships/hyperlink" Target="https://commons.wikimedia.org/wiki/File:GNOME_Web_logo--2018.svg" TargetMode="Externa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4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86.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7.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7.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7.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7.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7.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87.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87.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8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5.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87.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87.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87.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87.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87.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87.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87.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6.xml"/></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86.xml"/></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7.xml.rels><?xml version="1.0" encoding="UTF-8" standalone="yes"?>
<Relationships xmlns="http://schemas.openxmlformats.org/package/2006/relationships"><Relationship Id="rId8" Type="http://schemas.openxmlformats.org/officeDocument/2006/relationships/hyperlink" Target="https://commons.wikimedia.org/wiki/File:Android_robot.svg" TargetMode="External"/><Relationship Id="rId13" Type="http://schemas.openxmlformats.org/officeDocument/2006/relationships/image" Target="../media/image83.png"/><Relationship Id="rId18" Type="http://schemas.openxmlformats.org/officeDocument/2006/relationships/hyperlink" Target="https://en.wikipedia.org/wiki/Android_Studio" TargetMode="External"/><Relationship Id="rId3" Type="http://schemas.openxmlformats.org/officeDocument/2006/relationships/image" Target="../media/image77.png"/><Relationship Id="rId7" Type="http://schemas.openxmlformats.org/officeDocument/2006/relationships/image" Target="../media/image80.png"/><Relationship Id="rId12" Type="http://schemas.openxmlformats.org/officeDocument/2006/relationships/hyperlink" Target="https://medium.com/skyhub-labs/spike-investigativo-aws-lambda-f0830c9e92f6" TargetMode="External"/><Relationship Id="rId17" Type="http://schemas.openxmlformats.org/officeDocument/2006/relationships/image" Target="../media/image85.png"/><Relationship Id="rId2" Type="http://schemas.openxmlformats.org/officeDocument/2006/relationships/notesSlide" Target="../notesSlides/notesSlide32.xml"/><Relationship Id="rId16" Type="http://schemas.openxmlformats.org/officeDocument/2006/relationships/hyperlink" Target="https://en.wikipedia.org/wiki/IntelliJ_IDEA" TargetMode="External"/><Relationship Id="rId20" Type="http://schemas.openxmlformats.org/officeDocument/2006/relationships/hyperlink" Target="https://es.wikiversity.org/wiki/Linux" TargetMode="External"/><Relationship Id="rId1" Type="http://schemas.openxmlformats.org/officeDocument/2006/relationships/slideLayout" Target="../slideLayouts/slideLayout87.xml"/><Relationship Id="rId6" Type="http://schemas.openxmlformats.org/officeDocument/2006/relationships/image" Target="../media/image79.tmp"/><Relationship Id="rId11" Type="http://schemas.openxmlformats.org/officeDocument/2006/relationships/image" Target="../media/image82.png"/><Relationship Id="rId5" Type="http://schemas.openxmlformats.org/officeDocument/2006/relationships/image" Target="../media/image78.tmp"/><Relationship Id="rId15" Type="http://schemas.openxmlformats.org/officeDocument/2006/relationships/image" Target="../media/image84.png"/><Relationship Id="rId10" Type="http://schemas.openxmlformats.org/officeDocument/2006/relationships/hyperlink" Target="https://community.globalvoices.org/guide/technical-guides/trello-guide/" TargetMode="External"/><Relationship Id="rId19" Type="http://schemas.openxmlformats.org/officeDocument/2006/relationships/image" Target="../media/image86.png"/><Relationship Id="rId4" Type="http://schemas.openxmlformats.org/officeDocument/2006/relationships/hyperlink" Target="https://pt.wikipedia.org/wiki/Apache_Tomcat" TargetMode="External"/><Relationship Id="rId9" Type="http://schemas.openxmlformats.org/officeDocument/2006/relationships/image" Target="../media/image81.png"/><Relationship Id="rId14" Type="http://schemas.openxmlformats.org/officeDocument/2006/relationships/hyperlink" Target="https://de.wikipedia.org/wiki/MySQL" TargetMode="External"/></Relationships>
</file>

<file path=ppt/slides/_rels/slide58.xml.rels><?xml version="1.0" encoding="UTF-8" standalone="yes"?>
<Relationships xmlns="http://schemas.openxmlformats.org/package/2006/relationships"><Relationship Id="rId2" Type="http://schemas.openxmlformats.org/officeDocument/2006/relationships/hyperlink" Target="https://github.com/alicevision/AliceVision" TargetMode="External"/><Relationship Id="rId1" Type="http://schemas.openxmlformats.org/officeDocument/2006/relationships/slideLayout" Target="../slideLayouts/slideLayout87.xml"/></Relationships>
</file>

<file path=ppt/slides/_rels/slide59.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notesSlide" Target="../notesSlides/notesSlide33.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chart" Target="../charts/chart3.xml"/><Relationship Id="rId4" Type="http://schemas.openxmlformats.org/officeDocument/2006/relationships/chart" Target="../charts/chart2.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85.xml"/><Relationship Id="rId4" Type="http://schemas.openxmlformats.org/officeDocument/2006/relationships/image" Target="../media/image87.wmf"/></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85.xml"/><Relationship Id="rId4" Type="http://schemas.openxmlformats.org/officeDocument/2006/relationships/image" Target="../media/image87.w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1.xml"/><Relationship Id="rId1" Type="http://schemas.openxmlformats.org/officeDocument/2006/relationships/slideLayout" Target="../slideLayouts/slideLayout52.xml"/><Relationship Id="rId6" Type="http://schemas.openxmlformats.org/officeDocument/2006/relationships/hyperlink" Target="https://creativecommons.org/licenses/by/3.0/" TargetMode="External"/><Relationship Id="rId5" Type="http://schemas.openxmlformats.org/officeDocument/2006/relationships/hyperlink" Target="https://courses.lumenlearning.com/suny-osuniversityphysics/chapter/12-1-conditions-for-static-equilibrium/" TargetMode="External"/><Relationship Id="rId4" Type="http://schemas.openxmlformats.org/officeDocument/2006/relationships/hyperlink" Target="https://www.hayesbc.com/causes-of-trailer-sway-and-how-to-prevent-the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90.jpeg"/><Relationship Id="rId7" Type="http://schemas.openxmlformats.org/officeDocument/2006/relationships/hyperlink" Target="https://creativecommons.org/licenses/by/3.0/" TargetMode="External"/><Relationship Id="rId2" Type="http://schemas.openxmlformats.org/officeDocument/2006/relationships/notesSlide" Target="../notesSlides/notesSlide42.xml"/><Relationship Id="rId1" Type="http://schemas.openxmlformats.org/officeDocument/2006/relationships/slideLayout" Target="../slideLayouts/slideLayout61.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91.jpeg"/><Relationship Id="rId4" Type="http://schemas.openxmlformats.org/officeDocument/2006/relationships/hyperlink" Target="https://www.pensketruckrental.com/renting-from-penske/how-to-load-a-moving-truck/"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7" Type="http://schemas.openxmlformats.org/officeDocument/2006/relationships/hyperlink" Target="https://creativecommons.org/licenses/by/3.0/" TargetMode="External"/><Relationship Id="rId2" Type="http://schemas.openxmlformats.org/officeDocument/2006/relationships/notesSlide" Target="../notesSlides/notesSlide43.xml"/><Relationship Id="rId1" Type="http://schemas.openxmlformats.org/officeDocument/2006/relationships/slideLayout" Target="../slideLayouts/slideLayout52.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92.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6" name="TextShape 2"/>
          <p:cNvSpPr txBox="1"/>
          <p:nvPr/>
        </p:nvSpPr>
        <p:spPr>
          <a:xfrm>
            <a:off x="6804360" y="3260880"/>
            <a:ext cx="4680360" cy="862200"/>
          </a:xfrm>
          <a:prstGeom prst="rect">
            <a:avLst/>
          </a:prstGeom>
          <a:noFill/>
          <a:ln>
            <a:noFill/>
          </a:ln>
        </p:spPr>
        <p:txBody>
          <a:bodyPr lIns="91440" tIns="45720" rIns="91440" bIns="45720" anchor="b">
            <a:noAutofit/>
          </a:bodyPr>
          <a:lstStyle/>
          <a:p>
            <a:pPr algn="ctr">
              <a:lnSpc>
                <a:spcPct val="90000"/>
              </a:lnSpc>
            </a:pPr>
            <a:r>
              <a:rPr lang="en-US" sz="7200" b="1" spc="299">
                <a:solidFill>
                  <a:srgbClr val="FFFFFF"/>
                </a:solidFill>
                <a:latin typeface="Gulim"/>
              </a:rPr>
              <a:t>Load</a:t>
            </a:r>
            <a:r>
              <a:rPr lang="en-US" sz="7200" b="1" strike="noStrike" spc="299">
                <a:solidFill>
                  <a:srgbClr val="FFFFFF"/>
                </a:solidFill>
                <a:latin typeface="Gulim"/>
              </a:rPr>
              <a:t>.in</a:t>
            </a:r>
            <a:endParaRPr lang="en-US" sz="7200" b="0" strike="noStrike" spc="-1">
              <a:solidFill>
                <a:srgbClr val="FFFFFF"/>
              </a:solidFill>
              <a:latin typeface="Gulim"/>
            </a:endParaRPr>
          </a:p>
        </p:txBody>
      </p:sp>
      <p:sp>
        <p:nvSpPr>
          <p:cNvPr id="557" name="TextShape 3"/>
          <p:cNvSpPr txBox="1"/>
          <p:nvPr/>
        </p:nvSpPr>
        <p:spPr>
          <a:xfrm>
            <a:off x="8931960" y="5391720"/>
            <a:ext cx="3071520" cy="1129680"/>
          </a:xfrm>
          <a:prstGeom prst="rect">
            <a:avLst/>
          </a:prstGeom>
          <a:noFill/>
          <a:ln>
            <a:noFill/>
          </a:ln>
        </p:spPr>
        <p:txBody>
          <a:bodyPr>
            <a:noAutofit/>
          </a:bodyPr>
          <a:lstStyle/>
          <a:p>
            <a:pPr algn="r">
              <a:lnSpc>
                <a:spcPct val="90000"/>
              </a:lnSpc>
              <a:spcBef>
                <a:spcPts val="1001"/>
              </a:spcBef>
              <a:tabLst>
                <a:tab pos="0" algn="l"/>
              </a:tabLst>
            </a:pPr>
            <a:r>
              <a:rPr lang="en-US" sz="1400" b="1" strike="noStrike" spc="-1">
                <a:solidFill>
                  <a:srgbClr val="FFFFFF"/>
                </a:solidFill>
                <a:latin typeface="Gulim"/>
              </a:rPr>
              <a:t>Team Yellow</a:t>
            </a:r>
            <a:endParaRPr lang="en-US" sz="1400" b="1" strike="noStrike" spc="-1">
              <a:latin typeface="Arial"/>
            </a:endParaRPr>
          </a:p>
          <a:p>
            <a:pPr algn="r">
              <a:lnSpc>
                <a:spcPct val="90000"/>
              </a:lnSpc>
              <a:spcBef>
                <a:spcPts val="1001"/>
              </a:spcBef>
              <a:tabLst>
                <a:tab pos="0" algn="l"/>
              </a:tabLst>
            </a:pPr>
            <a:r>
              <a:rPr lang="en-US" sz="1400" b="1" strike="noStrike" spc="-1">
                <a:solidFill>
                  <a:srgbClr val="FFFFFF"/>
                </a:solidFill>
                <a:latin typeface="Gulim"/>
              </a:rPr>
              <a:t>Design Presentation</a:t>
            </a:r>
            <a:endParaRPr lang="en-US" sz="1400" b="1" strike="noStrike" spc="-1">
              <a:latin typeface="Arial"/>
            </a:endParaRPr>
          </a:p>
          <a:p>
            <a:pPr algn="r">
              <a:lnSpc>
                <a:spcPct val="90000"/>
              </a:lnSpc>
              <a:spcBef>
                <a:spcPts val="1001"/>
              </a:spcBef>
              <a:tabLst>
                <a:tab pos="0" algn="l"/>
              </a:tabLst>
            </a:pPr>
            <a:r>
              <a:rPr lang="en-US" sz="1400" b="1" strike="noStrike" spc="-1">
                <a:solidFill>
                  <a:srgbClr val="FFFFFF"/>
                </a:solidFill>
                <a:latin typeface="Gulim"/>
              </a:rPr>
              <a:t>Old Dominion University</a:t>
            </a:r>
            <a:endParaRPr lang="en-US" sz="1400" b="1" strike="noStrike" spc="-1">
              <a:latin typeface="Arial"/>
            </a:endParaRPr>
          </a:p>
          <a:p>
            <a:pPr algn="r">
              <a:lnSpc>
                <a:spcPct val="90000"/>
              </a:lnSpc>
              <a:spcBef>
                <a:spcPts val="1001"/>
              </a:spcBef>
              <a:tabLst>
                <a:tab pos="0" algn="l"/>
              </a:tabLst>
            </a:pPr>
            <a:fld id="{FF8730C1-8C41-46EC-9789-F30E9C9A6891}" type="datetime1">
              <a:rPr lang="en-US" sz="1400" b="1" strike="noStrike" spc="-1">
                <a:solidFill>
                  <a:srgbClr val="FFFFFF"/>
                </a:solidFill>
                <a:latin typeface="Gulim"/>
              </a:rPr>
              <a:t>12/2/2020</a:t>
            </a:fld>
            <a:endParaRPr lang="en-US" sz="1400" b="1" strike="noStrike" spc="-1">
              <a:latin typeface="Arial"/>
            </a:endParaRPr>
          </a:p>
        </p:txBody>
      </p:sp>
      <p:sp>
        <p:nvSpPr>
          <p:cNvPr id="558" name="CustomShape 4"/>
          <p:cNvSpPr/>
          <p:nvPr/>
        </p:nvSpPr>
        <p:spPr>
          <a:xfrm>
            <a:off x="4551120" y="454464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US" sz="1800" b="1" strike="noStrike" spc="299">
                <a:solidFill>
                  <a:srgbClr val="FFFFFF"/>
                </a:solidFill>
                <a:latin typeface="Gulim"/>
              </a:rPr>
              <a:t>Using AI and Computer Vision </a:t>
            </a:r>
            <a:endParaRPr lang="en-US" sz="1800" b="0" strike="noStrike" spc="-1">
              <a:latin typeface="Arial"/>
            </a:endParaRPr>
          </a:p>
          <a:p>
            <a:pPr algn="ctr">
              <a:lnSpc>
                <a:spcPct val="90000"/>
              </a:lnSpc>
              <a:tabLst>
                <a:tab pos="0" algn="l"/>
              </a:tabLst>
            </a:pPr>
            <a:r>
              <a:rPr lang="en-US" sz="1800" b="1" strike="noStrike" spc="299">
                <a:solidFill>
                  <a:srgbClr val="FFFFFF"/>
                </a:solidFill>
                <a:latin typeface="Gulim"/>
              </a:rPr>
              <a:t>to give your move a game plan.</a:t>
            </a:r>
            <a:endParaRPr lang="en-US" sz="1800" b="0" strike="noStrike" spc="-1">
              <a:latin typeface="Arial"/>
            </a:endParaRPr>
          </a:p>
        </p:txBody>
      </p:sp>
      <p:grpSp>
        <p:nvGrpSpPr>
          <p:cNvPr id="559" name="Group 5"/>
          <p:cNvGrpSpPr/>
          <p:nvPr/>
        </p:nvGrpSpPr>
        <p:grpSpPr>
          <a:xfrm>
            <a:off x="8431560" y="1407240"/>
            <a:ext cx="1428840" cy="1432080"/>
            <a:chOff x="8431560" y="1407240"/>
            <a:chExt cx="1428840" cy="1432080"/>
          </a:xfrm>
        </p:grpSpPr>
        <p:sp>
          <p:nvSpPr>
            <p:cNvPr id="560" name="CustomShape 6"/>
            <p:cNvSpPr/>
            <p:nvPr/>
          </p:nvSpPr>
          <p:spPr>
            <a:xfrm>
              <a:off x="843156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1" name="CustomShape 7"/>
            <p:cNvSpPr/>
            <p:nvPr/>
          </p:nvSpPr>
          <p:spPr>
            <a:xfrm>
              <a:off x="894384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8"/>
            <p:cNvSpPr/>
            <p:nvPr/>
          </p:nvSpPr>
          <p:spPr>
            <a:xfrm>
              <a:off x="8943840" y="19252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9"/>
            <p:cNvSpPr/>
            <p:nvPr/>
          </p:nvSpPr>
          <p:spPr>
            <a:xfrm>
              <a:off x="8431560" y="19213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0"/>
            <p:cNvSpPr/>
            <p:nvPr/>
          </p:nvSpPr>
          <p:spPr>
            <a:xfrm>
              <a:off x="8431560" y="14072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11"/>
            <p:cNvSpPr/>
            <p:nvPr/>
          </p:nvSpPr>
          <p:spPr>
            <a:xfrm>
              <a:off x="945828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566" name="Picture 6" descr="A picture containing outdoor, road, truck, car&#10;&#10;Description automatically generated"/>
          <p:cNvPicPr/>
          <p:nvPr/>
        </p:nvPicPr>
        <p:blipFill>
          <a:blip r:embed="rId3"/>
          <a:srcRect l="17698" t="-30" r="15635" b="30"/>
          <a:stretch/>
        </p:blipFill>
        <p:spPr>
          <a:xfrm>
            <a:off x="0" y="-2160"/>
            <a:ext cx="6097680" cy="68598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51C24E-3E1F-48EF-AC23-723A86E46031}"/>
              </a:ext>
            </a:extLst>
          </p:cNvPr>
          <p:cNvSpPr txBox="1"/>
          <p:nvPr/>
        </p:nvSpPr>
        <p:spPr>
          <a:xfrm>
            <a:off x="914400" y="1689840"/>
            <a:ext cx="10342485" cy="2585323"/>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Do it yourself Movers</a:t>
            </a:r>
          </a:p>
          <a:p>
            <a:pPr marL="742950" lvl="1" indent="-285750">
              <a:buFont typeface="Arial" panose="020B0604020202020204" pitchFamily="34" charset="0"/>
              <a:buChar char="•"/>
            </a:pPr>
            <a:r>
              <a:rPr lang="en-US">
                <a:solidFill>
                  <a:schemeClr val="bg1"/>
                </a:solidFill>
              </a:rPr>
              <a:t>Looking to save on </a:t>
            </a:r>
          </a:p>
          <a:p>
            <a:pPr marL="1200150" lvl="2" indent="-285750">
              <a:buFont typeface="Arial" panose="020B0604020202020204" pitchFamily="34" charset="0"/>
              <a:buChar char="•"/>
            </a:pPr>
            <a:r>
              <a:rPr lang="en-US">
                <a:solidFill>
                  <a:schemeClr val="bg1"/>
                </a:solidFill>
              </a:rPr>
              <a:t>Time</a:t>
            </a:r>
          </a:p>
          <a:p>
            <a:pPr marL="1200150" lvl="2" indent="-285750">
              <a:buFont typeface="Arial" panose="020B0604020202020204" pitchFamily="34" charset="0"/>
              <a:buChar char="•"/>
            </a:pPr>
            <a:r>
              <a:rPr lang="en-US">
                <a:solidFill>
                  <a:schemeClr val="bg1"/>
                </a:solidFill>
              </a:rPr>
              <a:t>Money</a:t>
            </a:r>
          </a:p>
          <a:p>
            <a:pPr marL="1200150" lvl="2" indent="-285750">
              <a:buFont typeface="Arial" panose="020B0604020202020204" pitchFamily="34" charset="0"/>
              <a:buChar char="•"/>
            </a:pPr>
            <a:r>
              <a:rPr lang="en-US">
                <a:solidFill>
                  <a:schemeClr val="bg1"/>
                </a:solidFill>
              </a:rPr>
              <a:t>Stress</a:t>
            </a:r>
          </a:p>
          <a:p>
            <a:pPr marL="1200150" lvl="2" indent="-285750">
              <a:buFont typeface="Arial" panose="020B0604020202020204" pitchFamily="34" charset="0"/>
              <a:buChar char="•"/>
            </a:pPr>
            <a:r>
              <a:rPr lang="en-US">
                <a:solidFill>
                  <a:schemeClr val="bg1"/>
                </a:solidFill>
              </a:rPr>
              <a:t>Anxiety</a:t>
            </a:r>
          </a:p>
          <a:p>
            <a:pPr marL="285750" indent="-285750">
              <a:buFont typeface="Arial" panose="020B0604020202020204" pitchFamily="34" charset="0"/>
              <a:buChar char="•"/>
            </a:pPr>
            <a:r>
              <a:rPr lang="en-US">
                <a:solidFill>
                  <a:schemeClr val="bg1"/>
                </a:solidFill>
              </a:rPr>
              <a:t>Moving Rental Companies</a:t>
            </a:r>
          </a:p>
          <a:p>
            <a:pPr marL="742950" lvl="1" indent="-285750">
              <a:buFont typeface="Arial" panose="020B0604020202020204" pitchFamily="34" charset="0"/>
              <a:buChar char="•"/>
            </a:pPr>
            <a:r>
              <a:rPr lang="en-US">
                <a:solidFill>
                  <a:schemeClr val="bg1"/>
                </a:solidFill>
              </a:rPr>
              <a:t>Looking to appeal more to DIY movers</a:t>
            </a:r>
          </a:p>
          <a:p>
            <a:pPr marL="742950" lvl="1" indent="-285750">
              <a:buFont typeface="Arial" panose="020B0604020202020204" pitchFamily="34" charset="0"/>
              <a:buChar char="•"/>
            </a:pPr>
            <a:r>
              <a:rPr lang="en-US">
                <a:solidFill>
                  <a:schemeClr val="bg1"/>
                </a:solidFill>
              </a:rPr>
              <a:t>Increase revenue while reducing risk</a:t>
            </a:r>
          </a:p>
        </p:txBody>
      </p:sp>
      <p:pic>
        <p:nvPicPr>
          <p:cNvPr id="4" name="Picture 3" descr="A drawing of a cartoon character&#10;&#10;Description automatically generated">
            <a:extLst>
              <a:ext uri="{FF2B5EF4-FFF2-40B4-BE49-F238E27FC236}">
                <a16:creationId xmlns:a16="http://schemas.microsoft.com/office/drawing/2014/main" id="{FE73EEEA-405F-499D-BBC8-B940E4EB3F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8419" y="1464806"/>
            <a:ext cx="2956265" cy="2658861"/>
          </a:xfrm>
          <a:prstGeom prst="rect">
            <a:avLst/>
          </a:prstGeom>
        </p:spPr>
      </p:pic>
      <p:pic>
        <p:nvPicPr>
          <p:cNvPr id="5" name="Picture 11" descr="A truck is parked in front of a building&#10;&#10;Description automatically generated">
            <a:extLst>
              <a:ext uri="{FF2B5EF4-FFF2-40B4-BE49-F238E27FC236}">
                <a16:creationId xmlns:a16="http://schemas.microsoft.com/office/drawing/2014/main" id="{DE966704-FE9B-4C76-9800-79F2A9B4F059}"/>
              </a:ext>
            </a:extLst>
          </p:cNvPr>
          <p:cNvPicPr/>
          <p:nvPr/>
        </p:nvPicPr>
        <p:blipFill>
          <a:blip r:embed="rId3"/>
          <a:stretch/>
        </p:blipFill>
        <p:spPr>
          <a:xfrm>
            <a:off x="2779217" y="4541563"/>
            <a:ext cx="6143760" cy="2116800"/>
          </a:xfrm>
          <a:prstGeom prst="rect">
            <a:avLst/>
          </a:prstGeom>
          <a:ln>
            <a:noFill/>
          </a:ln>
        </p:spPr>
      </p:pic>
      <p:sp>
        <p:nvSpPr>
          <p:cNvPr id="6" name="TextShape 4">
            <a:extLst>
              <a:ext uri="{FF2B5EF4-FFF2-40B4-BE49-F238E27FC236}">
                <a16:creationId xmlns:a16="http://schemas.microsoft.com/office/drawing/2014/main" id="{C81264CA-CEB2-4A3D-96A9-3EED5BEA4D69}"/>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9" name="CustomShape 2">
            <a:extLst>
              <a:ext uri="{FF2B5EF4-FFF2-40B4-BE49-F238E27FC236}">
                <a16:creationId xmlns:a16="http://schemas.microsoft.com/office/drawing/2014/main" id="{3FFF435E-9AA9-4AFB-80A1-724872A91F8D}"/>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Customers and End Users</a:t>
            </a:r>
            <a:endParaRPr lang="en-US" sz="4400" b="0" strike="noStrike" spc="-1">
              <a:solidFill>
                <a:schemeClr val="bg2"/>
              </a:solidFill>
              <a:latin typeface="Arial"/>
            </a:endParaRPr>
          </a:p>
        </p:txBody>
      </p:sp>
      <p:sp>
        <p:nvSpPr>
          <p:cNvPr id="7" name="CustomShape 1">
            <a:extLst>
              <a:ext uri="{FF2B5EF4-FFF2-40B4-BE49-F238E27FC236}">
                <a16:creationId xmlns:a16="http://schemas.microsoft.com/office/drawing/2014/main" id="{E5A59BF2-8331-4070-9A12-BFAAB0D4D3FE}"/>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2E4CEE8-FF8E-4BE7-9489-D19C796B690F}" type="slidenum">
              <a:rPr lang="en-US" sz="1200" b="1" spc="-1" smtClean="0">
                <a:solidFill>
                  <a:srgbClr val="FFFFFF"/>
                </a:solidFill>
                <a:latin typeface="Gulim"/>
              </a:rPr>
              <a:t>10</a:t>
            </a:fld>
            <a:endParaRPr lang="en-US" sz="1200" b="0" strike="noStrike" spc="-1">
              <a:latin typeface="Arial"/>
            </a:endParaRPr>
          </a:p>
        </p:txBody>
      </p:sp>
    </p:spTree>
    <p:extLst>
      <p:ext uri="{BB962C8B-B14F-4D97-AF65-F5344CB8AC3E}">
        <p14:creationId xmlns:p14="http://schemas.microsoft.com/office/powerpoint/2010/main" val="584574982"/>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237190" y="1480835"/>
            <a:ext cx="5310170" cy="4524315"/>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Do It Yourself Mover</a:t>
            </a:r>
          </a:p>
          <a:p>
            <a:pPr marL="742950" lvl="1" indent="-285750">
              <a:buFont typeface="Arial" panose="020B0604020202020204" pitchFamily="34" charset="0"/>
              <a:buChar char="•"/>
            </a:pPr>
            <a:r>
              <a:rPr lang="en-US">
                <a:solidFill>
                  <a:schemeClr val="bg1"/>
                </a:solidFill>
              </a:rPr>
              <a:t>Being shown how to</a:t>
            </a:r>
          </a:p>
          <a:p>
            <a:pPr marL="1200150" lvl="2" indent="-285750">
              <a:buFont typeface="Arial" panose="020B0604020202020204" pitchFamily="34" charset="0"/>
              <a:buChar char="•"/>
            </a:pPr>
            <a:r>
              <a:rPr lang="en-US">
                <a:solidFill>
                  <a:schemeClr val="bg1"/>
                </a:solidFill>
              </a:rPr>
              <a:t>Pack boxes for increased organization</a:t>
            </a:r>
          </a:p>
          <a:p>
            <a:pPr marL="1200150" lvl="2" indent="-285750">
              <a:buFont typeface="Arial" panose="020B0604020202020204" pitchFamily="34" charset="0"/>
              <a:buChar char="•"/>
            </a:pPr>
            <a:r>
              <a:rPr lang="en-US">
                <a:solidFill>
                  <a:schemeClr val="bg1"/>
                </a:solidFill>
              </a:rPr>
              <a:t>Properly load their truck for increased efficiency</a:t>
            </a:r>
          </a:p>
          <a:p>
            <a:pPr marL="742950" lvl="1" indent="-285750">
              <a:buFont typeface="Arial" panose="020B0604020202020204" pitchFamily="34" charset="0"/>
              <a:buChar char="•"/>
            </a:pPr>
            <a:r>
              <a:rPr lang="en-US">
                <a:solidFill>
                  <a:schemeClr val="bg1"/>
                </a:solidFill>
              </a:rPr>
              <a:t>Being provided with expert advice</a:t>
            </a:r>
          </a:p>
          <a:p>
            <a:pPr marL="1200150" lvl="2" indent="-285750">
              <a:buFont typeface="Arial" panose="020B0604020202020204" pitchFamily="34" charset="0"/>
              <a:buChar char="•"/>
            </a:pPr>
            <a:r>
              <a:rPr lang="en-US">
                <a:solidFill>
                  <a:schemeClr val="bg1"/>
                </a:solidFill>
              </a:rPr>
              <a:t>Database full of tips that a user can search through with keywords</a:t>
            </a:r>
          </a:p>
          <a:p>
            <a:pPr marL="1200150" lvl="2" indent="-285750">
              <a:buFont typeface="Arial" panose="020B0604020202020204" pitchFamily="34" charset="0"/>
              <a:buChar char="•"/>
            </a:pPr>
            <a:r>
              <a:rPr lang="en-US">
                <a:solidFill>
                  <a:schemeClr val="bg1"/>
                </a:solidFill>
              </a:rPr>
              <a:t>Live-chat support for questions not answered through the tips</a:t>
            </a:r>
          </a:p>
          <a:p>
            <a:pPr marL="742950" lvl="1" indent="-285750">
              <a:buFont typeface="Arial" panose="020B0604020202020204" pitchFamily="34" charset="0"/>
              <a:buChar char="•"/>
            </a:pPr>
            <a:r>
              <a:rPr lang="en-US">
                <a:solidFill>
                  <a:schemeClr val="bg1"/>
                </a:solidFill>
              </a:rPr>
              <a:t>Saving of Time and Money</a:t>
            </a:r>
          </a:p>
          <a:p>
            <a:pPr marL="1200150" lvl="2" indent="-285750">
              <a:buFont typeface="Arial" panose="020B0604020202020204" pitchFamily="34" charset="0"/>
              <a:buChar char="•"/>
            </a:pPr>
            <a:r>
              <a:rPr lang="en-US">
                <a:solidFill>
                  <a:schemeClr val="bg1"/>
                </a:solidFill>
              </a:rPr>
              <a:t>Increased efficiency will lead to less trips and materials used</a:t>
            </a:r>
          </a:p>
          <a:p>
            <a:pPr marL="742950" lvl="1" indent="-285750">
              <a:buFont typeface="Arial" panose="020B0604020202020204" pitchFamily="34" charset="0"/>
              <a:buChar char="•"/>
            </a:pPr>
            <a:r>
              <a:rPr lang="en-US">
                <a:solidFill>
                  <a:schemeClr val="bg1"/>
                </a:solidFill>
              </a:rPr>
              <a:t>Peace of Mind</a:t>
            </a:r>
          </a:p>
          <a:p>
            <a:pPr marL="1200150" lvl="2" indent="-285750">
              <a:buFont typeface="Arial" panose="020B0604020202020204" pitchFamily="34" charset="0"/>
              <a:buChar char="•"/>
            </a:pPr>
            <a:r>
              <a:rPr lang="en-US">
                <a:solidFill>
                  <a:schemeClr val="bg1"/>
                </a:solidFill>
              </a:rPr>
              <a:t>Fragile items being safely transported</a:t>
            </a: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2031325"/>
          </a:xfrm>
          <a:prstGeom prst="rect">
            <a:avLst/>
          </a:prstGeom>
        </p:spPr>
        <p:txBody>
          <a:bodyPr>
            <a:spAutoFit/>
          </a:bodyPr>
          <a:lstStyle/>
          <a:p>
            <a:pPr marL="285750" indent="-285750">
              <a:buFont typeface="Arial" panose="020B0604020202020204" pitchFamily="34" charset="0"/>
              <a:buChar char="•"/>
            </a:pPr>
            <a:r>
              <a:rPr lang="en-US">
                <a:solidFill>
                  <a:schemeClr val="bg1"/>
                </a:solidFill>
              </a:rPr>
              <a:t>Moving Rental Companies</a:t>
            </a:r>
          </a:p>
          <a:p>
            <a:pPr marL="742950" lvl="1" indent="-285750">
              <a:buFont typeface="Arial" panose="020B0604020202020204" pitchFamily="34" charset="0"/>
              <a:buChar char="•"/>
            </a:pPr>
            <a:r>
              <a:rPr lang="en-US">
                <a:solidFill>
                  <a:schemeClr val="bg1"/>
                </a:solidFill>
              </a:rPr>
              <a:t>Become more appealing to do it yourself movers</a:t>
            </a:r>
          </a:p>
          <a:p>
            <a:pPr marL="1200150" lvl="2" indent="-285750">
              <a:buFont typeface="Arial" panose="020B0604020202020204" pitchFamily="34" charset="0"/>
              <a:buChar char="•"/>
            </a:pPr>
            <a:r>
              <a:rPr lang="en-US">
                <a:solidFill>
                  <a:schemeClr val="bg1"/>
                </a:solidFill>
              </a:rPr>
              <a:t>Being able to provide them with a game plan in their move process</a:t>
            </a:r>
          </a:p>
          <a:p>
            <a:pPr marL="742950" lvl="1" indent="-285750">
              <a:buFont typeface="Arial" panose="020B0604020202020204" pitchFamily="34" charset="0"/>
              <a:buChar char="•"/>
            </a:pPr>
            <a:r>
              <a:rPr lang="en-US">
                <a:solidFill>
                  <a:schemeClr val="bg1"/>
                </a:solidFill>
              </a:rPr>
              <a:t>Reduce Risk and Increase Revenue</a:t>
            </a:r>
          </a:p>
          <a:p>
            <a:pPr marL="1200150" lvl="2" indent="-285750">
              <a:buFont typeface="Arial" panose="020B0604020202020204" pitchFamily="34" charset="0"/>
              <a:buChar char="•"/>
            </a:pPr>
            <a:r>
              <a:rPr lang="en-US">
                <a:solidFill>
                  <a:schemeClr val="bg1"/>
                </a:solidFill>
              </a:rPr>
              <a:t>Load.In provides plan and reduces time but still leads to truck rentals</a:t>
            </a:r>
          </a:p>
        </p:txBody>
      </p:sp>
      <p:sp>
        <p:nvSpPr>
          <p:cNvPr id="5" name="TextShape 4">
            <a:extLst>
              <a:ext uri="{FF2B5EF4-FFF2-40B4-BE49-F238E27FC236}">
                <a16:creationId xmlns:a16="http://schemas.microsoft.com/office/drawing/2014/main" id="{9540F474-7EB2-4E10-9D3C-5F193FA54CB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Benefits to Customer</a:t>
            </a:r>
            <a:endParaRPr lang="en-US" sz="4400" b="0" strike="noStrike" spc="-1">
              <a:solidFill>
                <a:schemeClr val="bg2"/>
              </a:solidFill>
              <a:latin typeface="Arial"/>
            </a:endParaRPr>
          </a:p>
        </p:txBody>
      </p:sp>
      <p:sp>
        <p:nvSpPr>
          <p:cNvPr id="2" name="CustomShape 1">
            <a:extLst>
              <a:ext uri="{FF2B5EF4-FFF2-40B4-BE49-F238E27FC236}">
                <a16:creationId xmlns:a16="http://schemas.microsoft.com/office/drawing/2014/main" id="{4A3245F9-9C23-49B2-AF9B-DE221389D61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09DA70D-C115-4605-835B-60C3FB14BB61}" type="slidenum">
              <a:rPr lang="en-US" sz="1200" b="1" spc="-1" smtClean="0">
                <a:solidFill>
                  <a:srgbClr val="FFFFFF"/>
                </a:solidFill>
                <a:latin typeface="Gulim"/>
              </a:rPr>
              <a:t>11</a:t>
            </a:fld>
            <a:endParaRPr lang="en-US" sz="1200" b="0" strike="noStrike" spc="-1">
              <a:latin typeface="Arial"/>
            </a:endParaRPr>
          </a:p>
        </p:txBody>
      </p:sp>
    </p:spTree>
    <p:extLst>
      <p:ext uri="{BB962C8B-B14F-4D97-AF65-F5344CB8AC3E}">
        <p14:creationId xmlns:p14="http://schemas.microsoft.com/office/powerpoint/2010/main" val="1070691790"/>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oy, person, holding, standing&#10;&#10;Description automatically generated">
            <a:extLst>
              <a:ext uri="{FF2B5EF4-FFF2-40B4-BE49-F238E27FC236}">
                <a16:creationId xmlns:a16="http://schemas.microsoft.com/office/drawing/2014/main" id="{3DEA0E2E-02CE-40CE-8AB2-066594CC5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738" y="1707288"/>
            <a:ext cx="2953512" cy="2664169"/>
          </a:xfrm>
          <a:prstGeom prst="rect">
            <a:avLst/>
          </a:prstGeom>
        </p:spPr>
      </p:pic>
      <p:pic>
        <p:nvPicPr>
          <p:cNvPr id="6" name="Picture 5" descr="A drawing of a cartoon character&#10;&#10;Description automatically generated">
            <a:extLst>
              <a:ext uri="{FF2B5EF4-FFF2-40B4-BE49-F238E27FC236}">
                <a16:creationId xmlns:a16="http://schemas.microsoft.com/office/drawing/2014/main" id="{AC3592CC-8CDE-4E03-8C11-0DFAE6D84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67" y="1695148"/>
            <a:ext cx="2956265" cy="2658861"/>
          </a:xfrm>
          <a:prstGeom prst="rect">
            <a:avLst/>
          </a:prstGeom>
        </p:spPr>
      </p:pic>
      <p:sp>
        <p:nvSpPr>
          <p:cNvPr id="9" name="TextBox 8">
            <a:extLst>
              <a:ext uri="{FF2B5EF4-FFF2-40B4-BE49-F238E27FC236}">
                <a16:creationId xmlns:a16="http://schemas.microsoft.com/office/drawing/2014/main" id="{8D98D746-2A5F-42BD-8633-FAC89E2915A7}"/>
              </a:ext>
            </a:extLst>
          </p:cNvPr>
          <p:cNvSpPr txBox="1"/>
          <p:nvPr/>
        </p:nvSpPr>
        <p:spPr>
          <a:xfrm>
            <a:off x="1278384" y="4563122"/>
            <a:ext cx="1615736" cy="646331"/>
          </a:xfrm>
          <a:prstGeom prst="rect">
            <a:avLst/>
          </a:prstGeom>
          <a:noFill/>
        </p:spPr>
        <p:txBody>
          <a:bodyPr wrap="square" rtlCol="0">
            <a:spAutoFit/>
          </a:bodyPr>
          <a:lstStyle/>
          <a:p>
            <a:r>
              <a:rPr lang="en-US">
                <a:solidFill>
                  <a:schemeClr val="bg1"/>
                </a:solidFill>
              </a:rPr>
              <a:t>Mover</a:t>
            </a:r>
            <a:endParaRPr lang="en-US"/>
          </a:p>
          <a:p>
            <a:endParaRPr lang="en-US"/>
          </a:p>
        </p:txBody>
      </p:sp>
      <p:sp>
        <p:nvSpPr>
          <p:cNvPr id="10" name="TextBox 9">
            <a:extLst>
              <a:ext uri="{FF2B5EF4-FFF2-40B4-BE49-F238E27FC236}">
                <a16:creationId xmlns:a16="http://schemas.microsoft.com/office/drawing/2014/main" id="{ABBC0EA9-7B68-40AE-BD1F-22F8CE09739E}"/>
              </a:ext>
            </a:extLst>
          </p:cNvPr>
          <p:cNvSpPr txBox="1"/>
          <p:nvPr/>
        </p:nvSpPr>
        <p:spPr>
          <a:xfrm>
            <a:off x="4904912" y="4521830"/>
            <a:ext cx="1553593" cy="646331"/>
          </a:xfrm>
          <a:prstGeom prst="rect">
            <a:avLst/>
          </a:prstGeom>
          <a:noFill/>
        </p:spPr>
        <p:txBody>
          <a:bodyPr wrap="square" rtlCol="0">
            <a:spAutoFit/>
          </a:bodyPr>
          <a:lstStyle/>
          <a:p>
            <a:r>
              <a:rPr lang="en-US">
                <a:solidFill>
                  <a:schemeClr val="bg1"/>
                </a:solidFill>
              </a:rPr>
              <a:t>Move Expert</a:t>
            </a:r>
          </a:p>
          <a:p>
            <a:endParaRPr lang="en-US"/>
          </a:p>
        </p:txBody>
      </p:sp>
      <p:sp>
        <p:nvSpPr>
          <p:cNvPr id="11" name="TextBox 10">
            <a:extLst>
              <a:ext uri="{FF2B5EF4-FFF2-40B4-BE49-F238E27FC236}">
                <a16:creationId xmlns:a16="http://schemas.microsoft.com/office/drawing/2014/main" id="{7DC0B020-096A-46B7-BB16-77D8E6D8F0B9}"/>
              </a:ext>
            </a:extLst>
          </p:cNvPr>
          <p:cNvSpPr txBox="1"/>
          <p:nvPr/>
        </p:nvSpPr>
        <p:spPr>
          <a:xfrm>
            <a:off x="8087557" y="4563122"/>
            <a:ext cx="3587276" cy="646331"/>
          </a:xfrm>
          <a:prstGeom prst="rect">
            <a:avLst/>
          </a:prstGeom>
          <a:noFill/>
        </p:spPr>
        <p:txBody>
          <a:bodyPr wrap="square" rtlCol="0">
            <a:spAutoFit/>
          </a:bodyPr>
          <a:lstStyle/>
          <a:p>
            <a:r>
              <a:rPr lang="en-US">
                <a:solidFill>
                  <a:schemeClr val="bg1"/>
                </a:solidFill>
              </a:rPr>
              <a:t>Rental Company Representative</a:t>
            </a:r>
          </a:p>
          <a:p>
            <a:endParaRPr lang="en-US">
              <a:solidFill>
                <a:schemeClr val="bg1"/>
              </a:solidFill>
            </a:endParaRPr>
          </a:p>
        </p:txBody>
      </p:sp>
      <p:sp>
        <p:nvSpPr>
          <p:cNvPr id="15" name="TextBox 14">
            <a:extLst>
              <a:ext uri="{FF2B5EF4-FFF2-40B4-BE49-F238E27FC236}">
                <a16:creationId xmlns:a16="http://schemas.microsoft.com/office/drawing/2014/main" id="{1B33790B-CE00-4FD0-A8EF-8FD83A22D86B}"/>
              </a:ext>
            </a:extLst>
          </p:cNvPr>
          <p:cNvSpPr txBox="1"/>
          <p:nvPr/>
        </p:nvSpPr>
        <p:spPr>
          <a:xfrm>
            <a:off x="408372" y="5011048"/>
            <a:ext cx="3240349" cy="830997"/>
          </a:xfrm>
          <a:prstGeom prst="rect">
            <a:avLst/>
          </a:prstGeom>
          <a:noFill/>
        </p:spPr>
        <p:txBody>
          <a:bodyPr wrap="square" rtlCol="0">
            <a:spAutoFit/>
          </a:bodyPr>
          <a:lstStyle/>
          <a:p>
            <a:pPr marL="285750" indent="-285750">
              <a:buFont typeface="Arial" panose="020B0604020202020204" pitchFamily="34" charset="0"/>
              <a:buChar char="•"/>
            </a:pPr>
            <a:r>
              <a:rPr lang="en-US" sz="1600">
                <a:solidFill>
                  <a:schemeClr val="bg1"/>
                </a:solidFill>
              </a:rPr>
              <a:t>Do it yourself mover</a:t>
            </a:r>
          </a:p>
          <a:p>
            <a:pPr marL="285750" indent="-285750">
              <a:buFont typeface="Arial" panose="020B0604020202020204" pitchFamily="34" charset="0"/>
              <a:buChar char="•"/>
            </a:pPr>
            <a:r>
              <a:rPr lang="en-US" sz="1600">
                <a:solidFill>
                  <a:schemeClr val="bg1"/>
                </a:solidFill>
              </a:rPr>
              <a:t>Looking to reduce the cost and time needed to move</a:t>
            </a:r>
          </a:p>
        </p:txBody>
      </p:sp>
      <p:sp>
        <p:nvSpPr>
          <p:cNvPr id="18" name="TextBox 17">
            <a:extLst>
              <a:ext uri="{FF2B5EF4-FFF2-40B4-BE49-F238E27FC236}">
                <a16:creationId xmlns:a16="http://schemas.microsoft.com/office/drawing/2014/main" id="{981B7CC2-4633-4360-8DCA-8E8977E7E9C9}"/>
              </a:ext>
            </a:extLst>
          </p:cNvPr>
          <p:cNvSpPr txBox="1"/>
          <p:nvPr/>
        </p:nvSpPr>
        <p:spPr>
          <a:xfrm>
            <a:off x="4035793" y="4897468"/>
            <a:ext cx="2910294" cy="1077218"/>
          </a:xfrm>
          <a:prstGeom prst="rect">
            <a:avLst/>
          </a:prstGeom>
          <a:noFill/>
        </p:spPr>
        <p:txBody>
          <a:bodyPr wrap="square" rtlCol="0">
            <a:spAutoFit/>
          </a:bodyPr>
          <a:lstStyle/>
          <a:p>
            <a:pPr marL="285750" indent="-285750">
              <a:buFont typeface="Arial" panose="020B0604020202020204" pitchFamily="34" charset="0"/>
              <a:buChar char="•"/>
            </a:pPr>
            <a:r>
              <a:rPr lang="en-US" sz="1600">
                <a:solidFill>
                  <a:schemeClr val="bg1"/>
                </a:solidFill>
              </a:rPr>
              <a:t>Expert in the moving industry</a:t>
            </a:r>
          </a:p>
          <a:p>
            <a:pPr marL="285750" indent="-285750">
              <a:buFont typeface="Arial" panose="020B0604020202020204" pitchFamily="34" charset="0"/>
              <a:buChar char="•"/>
            </a:pPr>
            <a:r>
              <a:rPr lang="en-US" sz="1600">
                <a:solidFill>
                  <a:schemeClr val="bg1"/>
                </a:solidFill>
              </a:rPr>
              <a:t>Provides tips and advice to DIY movers</a:t>
            </a:r>
          </a:p>
        </p:txBody>
      </p:sp>
      <p:pic>
        <p:nvPicPr>
          <p:cNvPr id="22" name="Picture 21" descr="Icon&#10;&#10;Description automatically generated">
            <a:extLst>
              <a:ext uri="{FF2B5EF4-FFF2-40B4-BE49-F238E27FC236}">
                <a16:creationId xmlns:a16="http://schemas.microsoft.com/office/drawing/2014/main" id="{0EF49B87-3E29-460B-A6C8-A08959ADA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7557" y="1689840"/>
            <a:ext cx="2930699" cy="2658861"/>
          </a:xfrm>
          <a:prstGeom prst="rect">
            <a:avLst/>
          </a:prstGeom>
        </p:spPr>
      </p:pic>
      <p:sp>
        <p:nvSpPr>
          <p:cNvPr id="23" name="TextBox 22">
            <a:extLst>
              <a:ext uri="{FF2B5EF4-FFF2-40B4-BE49-F238E27FC236}">
                <a16:creationId xmlns:a16="http://schemas.microsoft.com/office/drawing/2014/main" id="{5069E30A-D770-4C10-8AAB-38B85DD1DD1D}"/>
              </a:ext>
            </a:extLst>
          </p:cNvPr>
          <p:cNvSpPr txBox="1"/>
          <p:nvPr/>
        </p:nvSpPr>
        <p:spPr>
          <a:xfrm>
            <a:off x="8087557" y="5011048"/>
            <a:ext cx="3391270" cy="1077218"/>
          </a:xfrm>
          <a:prstGeom prst="rect">
            <a:avLst/>
          </a:prstGeom>
          <a:noFill/>
        </p:spPr>
        <p:txBody>
          <a:bodyPr wrap="square" rtlCol="0">
            <a:spAutoFit/>
          </a:bodyPr>
          <a:lstStyle/>
          <a:p>
            <a:pPr marL="285750" indent="-285750">
              <a:buFont typeface="Arial" panose="020B0604020202020204" pitchFamily="34" charset="0"/>
              <a:buChar char="•"/>
            </a:pPr>
            <a:r>
              <a:rPr lang="en-US" sz="1600">
                <a:solidFill>
                  <a:schemeClr val="bg1"/>
                </a:solidFill>
              </a:rPr>
              <a:t>Employee of a moving rental company</a:t>
            </a:r>
          </a:p>
          <a:p>
            <a:pPr marL="285750" indent="-285750">
              <a:buFont typeface="Arial" panose="020B0604020202020204" pitchFamily="34" charset="0"/>
              <a:buChar char="•"/>
            </a:pPr>
            <a:r>
              <a:rPr lang="en-US" sz="1600">
                <a:solidFill>
                  <a:schemeClr val="bg1"/>
                </a:solidFill>
              </a:rPr>
              <a:t>Can provide customer with rental truck and materials</a:t>
            </a:r>
          </a:p>
        </p:txBody>
      </p:sp>
      <p:sp>
        <p:nvSpPr>
          <p:cNvPr id="14" name="CustomShape 2">
            <a:extLst>
              <a:ext uri="{FF2B5EF4-FFF2-40B4-BE49-F238E27FC236}">
                <a16:creationId xmlns:a16="http://schemas.microsoft.com/office/drawing/2014/main" id="{9E84BCDE-E93A-499A-9701-29C8C502FB27}"/>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User Roles</a:t>
            </a:r>
            <a:endParaRPr lang="en-US" sz="4400" b="0" strike="noStrike" spc="-1">
              <a:solidFill>
                <a:schemeClr val="bg2"/>
              </a:solidFill>
              <a:latin typeface="Arial"/>
            </a:endParaRPr>
          </a:p>
        </p:txBody>
      </p:sp>
      <p:sp>
        <p:nvSpPr>
          <p:cNvPr id="16" name="TextShape 4">
            <a:extLst>
              <a:ext uri="{FF2B5EF4-FFF2-40B4-BE49-F238E27FC236}">
                <a16:creationId xmlns:a16="http://schemas.microsoft.com/office/drawing/2014/main" id="{8A3784E6-E188-4423-B7E2-0260399D7CA7}"/>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13" name="CustomShape 1">
            <a:extLst>
              <a:ext uri="{FF2B5EF4-FFF2-40B4-BE49-F238E27FC236}">
                <a16:creationId xmlns:a16="http://schemas.microsoft.com/office/drawing/2014/main" id="{227C0306-A1AF-485A-83A2-2CADC64968E3}"/>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809DA99D-3F7C-408F-8A34-CB4B0A6F0AA3}" type="slidenum">
              <a:rPr lang="en-US" sz="1200" b="1" spc="-1" smtClean="0">
                <a:solidFill>
                  <a:srgbClr val="FFFFFF"/>
                </a:solidFill>
                <a:latin typeface="Gulim"/>
              </a:rPr>
              <a:t>12</a:t>
            </a:fld>
            <a:endParaRPr lang="en-US" sz="1200" b="0" strike="noStrike" spc="-1">
              <a:latin typeface="Arial"/>
            </a:endParaRPr>
          </a:p>
        </p:txBody>
      </p:sp>
    </p:spTree>
    <p:extLst>
      <p:ext uri="{BB962C8B-B14F-4D97-AF65-F5344CB8AC3E}">
        <p14:creationId xmlns:p14="http://schemas.microsoft.com/office/powerpoint/2010/main" val="1468888284"/>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computer&#10;&#10;Description automatically generated">
            <a:extLst>
              <a:ext uri="{FF2B5EF4-FFF2-40B4-BE49-F238E27FC236}">
                <a16:creationId xmlns:a16="http://schemas.microsoft.com/office/drawing/2014/main" id="{1766B086-B0C6-4509-B5FC-C29FA4C9E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1530" y="1689840"/>
            <a:ext cx="3191430" cy="2667000"/>
          </a:xfrm>
          <a:prstGeom prst="rect">
            <a:avLst/>
          </a:prstGeom>
        </p:spPr>
      </p:pic>
      <p:pic>
        <p:nvPicPr>
          <p:cNvPr id="8" name="Picture 7" descr="Icon&#10;&#10;Description automatically generated">
            <a:extLst>
              <a:ext uri="{FF2B5EF4-FFF2-40B4-BE49-F238E27FC236}">
                <a16:creationId xmlns:a16="http://schemas.microsoft.com/office/drawing/2014/main" id="{9C99347C-38E9-456A-8398-B242767E4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8806" y="1689841"/>
            <a:ext cx="2510068" cy="2667000"/>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09130EDF-CF16-43A4-BBC2-CCE2B9F278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047" y="1689841"/>
            <a:ext cx="2856104" cy="2667000"/>
          </a:xfrm>
          <a:prstGeom prst="rect">
            <a:avLst/>
          </a:prstGeom>
        </p:spPr>
      </p:pic>
      <p:sp>
        <p:nvSpPr>
          <p:cNvPr id="11" name="TextBox 10">
            <a:extLst>
              <a:ext uri="{FF2B5EF4-FFF2-40B4-BE49-F238E27FC236}">
                <a16:creationId xmlns:a16="http://schemas.microsoft.com/office/drawing/2014/main" id="{D2530F52-521D-497C-BAEF-7420C217114F}"/>
              </a:ext>
            </a:extLst>
          </p:cNvPr>
          <p:cNvSpPr txBox="1"/>
          <p:nvPr/>
        </p:nvSpPr>
        <p:spPr>
          <a:xfrm>
            <a:off x="630047" y="4454008"/>
            <a:ext cx="2856104" cy="646331"/>
          </a:xfrm>
          <a:prstGeom prst="rect">
            <a:avLst/>
          </a:prstGeom>
          <a:noFill/>
        </p:spPr>
        <p:txBody>
          <a:bodyPr wrap="square" rtlCol="0">
            <a:spAutoFit/>
          </a:bodyPr>
          <a:lstStyle/>
          <a:p>
            <a:pPr algn="ctr"/>
            <a:r>
              <a:rPr lang="en-US">
                <a:solidFill>
                  <a:schemeClr val="bg1"/>
                </a:solidFill>
              </a:rPr>
              <a:t>Website Visitor</a:t>
            </a:r>
          </a:p>
          <a:p>
            <a:endParaRPr lang="en-US"/>
          </a:p>
        </p:txBody>
      </p:sp>
      <p:sp>
        <p:nvSpPr>
          <p:cNvPr id="12" name="TextBox 11">
            <a:extLst>
              <a:ext uri="{FF2B5EF4-FFF2-40B4-BE49-F238E27FC236}">
                <a16:creationId xmlns:a16="http://schemas.microsoft.com/office/drawing/2014/main" id="{6693B9F4-73F2-4302-9FAD-993459FE33A5}"/>
              </a:ext>
            </a:extLst>
          </p:cNvPr>
          <p:cNvSpPr txBox="1"/>
          <p:nvPr/>
        </p:nvSpPr>
        <p:spPr>
          <a:xfrm>
            <a:off x="4568806" y="4482584"/>
            <a:ext cx="2510068" cy="369332"/>
          </a:xfrm>
          <a:prstGeom prst="rect">
            <a:avLst/>
          </a:prstGeom>
          <a:noFill/>
        </p:spPr>
        <p:txBody>
          <a:bodyPr wrap="square" rtlCol="0">
            <a:spAutoFit/>
          </a:bodyPr>
          <a:lstStyle/>
          <a:p>
            <a:pPr algn="ctr"/>
            <a:r>
              <a:rPr lang="en-US">
                <a:solidFill>
                  <a:schemeClr val="bg1"/>
                </a:solidFill>
              </a:rPr>
              <a:t>Chat-Bot Manager</a:t>
            </a:r>
          </a:p>
        </p:txBody>
      </p:sp>
      <p:sp>
        <p:nvSpPr>
          <p:cNvPr id="13" name="TextBox 12">
            <a:extLst>
              <a:ext uri="{FF2B5EF4-FFF2-40B4-BE49-F238E27FC236}">
                <a16:creationId xmlns:a16="http://schemas.microsoft.com/office/drawing/2014/main" id="{21AC2AD1-E69D-42E4-9B08-6F8EB68A3D00}"/>
              </a:ext>
            </a:extLst>
          </p:cNvPr>
          <p:cNvSpPr txBox="1"/>
          <p:nvPr/>
        </p:nvSpPr>
        <p:spPr>
          <a:xfrm>
            <a:off x="8161529" y="4511159"/>
            <a:ext cx="3191430" cy="369332"/>
          </a:xfrm>
          <a:prstGeom prst="rect">
            <a:avLst/>
          </a:prstGeom>
          <a:noFill/>
        </p:spPr>
        <p:txBody>
          <a:bodyPr wrap="square" rtlCol="0">
            <a:spAutoFit/>
          </a:bodyPr>
          <a:lstStyle/>
          <a:p>
            <a:pPr algn="ctr"/>
            <a:r>
              <a:rPr lang="en-US">
                <a:solidFill>
                  <a:schemeClr val="bg1"/>
                </a:solidFill>
              </a:rPr>
              <a:t>Administrator</a:t>
            </a:r>
          </a:p>
        </p:txBody>
      </p:sp>
      <p:sp>
        <p:nvSpPr>
          <p:cNvPr id="15" name="TextBox 14">
            <a:extLst>
              <a:ext uri="{FF2B5EF4-FFF2-40B4-BE49-F238E27FC236}">
                <a16:creationId xmlns:a16="http://schemas.microsoft.com/office/drawing/2014/main" id="{EB067BB4-2E81-48D6-B38E-3A2EFC8EAD85}"/>
              </a:ext>
            </a:extLst>
          </p:cNvPr>
          <p:cNvSpPr txBox="1"/>
          <p:nvPr/>
        </p:nvSpPr>
        <p:spPr>
          <a:xfrm>
            <a:off x="8161530" y="4880491"/>
            <a:ext cx="3191431" cy="1200329"/>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System super user</a:t>
            </a:r>
          </a:p>
          <a:p>
            <a:pPr marL="285750" indent="-285750">
              <a:buFont typeface="Arial" panose="020B0604020202020204" pitchFamily="34" charset="0"/>
              <a:buChar char="•"/>
            </a:pPr>
            <a:r>
              <a:rPr lang="en-US">
                <a:solidFill>
                  <a:schemeClr val="bg1"/>
                </a:solidFill>
              </a:rPr>
              <a:t>Has ability to access internal systems for user support</a:t>
            </a:r>
          </a:p>
        </p:txBody>
      </p:sp>
      <p:sp>
        <p:nvSpPr>
          <p:cNvPr id="5" name="TextBox 4">
            <a:extLst>
              <a:ext uri="{FF2B5EF4-FFF2-40B4-BE49-F238E27FC236}">
                <a16:creationId xmlns:a16="http://schemas.microsoft.com/office/drawing/2014/main" id="{0B94106D-6DF5-4C01-A048-8A123C30ADC7}"/>
              </a:ext>
            </a:extLst>
          </p:cNvPr>
          <p:cNvSpPr txBox="1"/>
          <p:nvPr/>
        </p:nvSpPr>
        <p:spPr>
          <a:xfrm>
            <a:off x="630047" y="4798368"/>
            <a:ext cx="2856104" cy="1200329"/>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Do it yourself mover accessing website</a:t>
            </a:r>
          </a:p>
          <a:p>
            <a:pPr marL="285750" indent="-285750">
              <a:buFont typeface="Arial" panose="020B0604020202020204" pitchFamily="34" charset="0"/>
              <a:buChar char="•"/>
            </a:pPr>
            <a:r>
              <a:rPr lang="en-US">
                <a:solidFill>
                  <a:schemeClr val="bg1"/>
                </a:solidFill>
              </a:rPr>
              <a:t>Looking for help on their move</a:t>
            </a:r>
          </a:p>
        </p:txBody>
      </p:sp>
      <p:sp>
        <p:nvSpPr>
          <p:cNvPr id="6" name="TextBox 5">
            <a:extLst>
              <a:ext uri="{FF2B5EF4-FFF2-40B4-BE49-F238E27FC236}">
                <a16:creationId xmlns:a16="http://schemas.microsoft.com/office/drawing/2014/main" id="{E74CA903-F351-4708-9256-10C9FB857265}"/>
              </a:ext>
            </a:extLst>
          </p:cNvPr>
          <p:cNvSpPr txBox="1"/>
          <p:nvPr/>
        </p:nvSpPr>
        <p:spPr>
          <a:xfrm>
            <a:off x="4568806" y="4777173"/>
            <a:ext cx="2510068" cy="1200329"/>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User who communicates with  customer when FAQ fails</a:t>
            </a:r>
          </a:p>
        </p:txBody>
      </p:sp>
      <p:sp>
        <p:nvSpPr>
          <p:cNvPr id="14" name="CustomShape 2">
            <a:extLst>
              <a:ext uri="{FF2B5EF4-FFF2-40B4-BE49-F238E27FC236}">
                <a16:creationId xmlns:a16="http://schemas.microsoft.com/office/drawing/2014/main" id="{11B8F75C-6B08-45A9-A89C-E6A0EDEDF135}"/>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User Roles</a:t>
            </a:r>
            <a:endParaRPr lang="en-US" sz="4400" b="0" strike="noStrike" spc="-1">
              <a:solidFill>
                <a:schemeClr val="bg2"/>
              </a:solidFill>
              <a:latin typeface="Arial"/>
            </a:endParaRPr>
          </a:p>
        </p:txBody>
      </p:sp>
      <p:sp>
        <p:nvSpPr>
          <p:cNvPr id="16" name="TextShape 4">
            <a:extLst>
              <a:ext uri="{FF2B5EF4-FFF2-40B4-BE49-F238E27FC236}">
                <a16:creationId xmlns:a16="http://schemas.microsoft.com/office/drawing/2014/main" id="{0CBC9914-62F8-4854-A181-3D9664149CDB}"/>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17" name="CustomShape 1">
            <a:extLst>
              <a:ext uri="{FF2B5EF4-FFF2-40B4-BE49-F238E27FC236}">
                <a16:creationId xmlns:a16="http://schemas.microsoft.com/office/drawing/2014/main" id="{07ACC540-FDFA-49AD-AAB7-DC5C73A3686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F279607-4A7C-4AB2-9AB2-952575E95AC9}" type="slidenum">
              <a:rPr lang="en-US" sz="1200" b="1" spc="-1" smtClean="0">
                <a:solidFill>
                  <a:srgbClr val="FFFFFF"/>
                </a:solidFill>
                <a:latin typeface="Gulim"/>
              </a:rPr>
              <a:t>13</a:t>
            </a:fld>
            <a:endParaRPr lang="en-US" sz="1200" b="0" strike="noStrike" spc="-1">
              <a:latin typeface="Arial"/>
            </a:endParaRPr>
          </a:p>
        </p:txBody>
      </p:sp>
    </p:spTree>
    <p:extLst>
      <p:ext uri="{BB962C8B-B14F-4D97-AF65-F5344CB8AC3E}">
        <p14:creationId xmlns:p14="http://schemas.microsoft.com/office/powerpoint/2010/main" val="4013530761"/>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5739B770-7F8D-4FB1-A8CB-832AFE5E7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689840"/>
            <a:ext cx="3152775" cy="2463060"/>
          </a:xfrm>
          <a:prstGeom prst="rect">
            <a:avLst/>
          </a:prstGeom>
        </p:spPr>
      </p:pic>
      <p:sp>
        <p:nvSpPr>
          <p:cNvPr id="5" name="TextBox 4">
            <a:extLst>
              <a:ext uri="{FF2B5EF4-FFF2-40B4-BE49-F238E27FC236}">
                <a16:creationId xmlns:a16="http://schemas.microsoft.com/office/drawing/2014/main" id="{1E438532-D6C9-4846-9AD3-73CDCEA2D89F}"/>
              </a:ext>
            </a:extLst>
          </p:cNvPr>
          <p:cNvSpPr txBox="1"/>
          <p:nvPr/>
        </p:nvSpPr>
        <p:spPr>
          <a:xfrm>
            <a:off x="514350" y="4391025"/>
            <a:ext cx="3152775" cy="369332"/>
          </a:xfrm>
          <a:prstGeom prst="rect">
            <a:avLst/>
          </a:prstGeom>
          <a:noFill/>
        </p:spPr>
        <p:txBody>
          <a:bodyPr wrap="square" rtlCol="0">
            <a:spAutoFit/>
          </a:bodyPr>
          <a:lstStyle/>
          <a:p>
            <a:pPr algn="ctr"/>
            <a:r>
              <a:rPr lang="en-US">
                <a:solidFill>
                  <a:schemeClr val="bg1"/>
                </a:solidFill>
              </a:rPr>
              <a:t>Tester</a:t>
            </a:r>
          </a:p>
        </p:txBody>
      </p:sp>
      <p:sp>
        <p:nvSpPr>
          <p:cNvPr id="6" name="TextBox 5">
            <a:extLst>
              <a:ext uri="{FF2B5EF4-FFF2-40B4-BE49-F238E27FC236}">
                <a16:creationId xmlns:a16="http://schemas.microsoft.com/office/drawing/2014/main" id="{F69726EE-A859-4E42-848B-7047F3D86CE2}"/>
              </a:ext>
            </a:extLst>
          </p:cNvPr>
          <p:cNvSpPr txBox="1"/>
          <p:nvPr/>
        </p:nvSpPr>
        <p:spPr>
          <a:xfrm>
            <a:off x="514349" y="4667250"/>
            <a:ext cx="3152775" cy="1477328"/>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Will assume any of the other roles</a:t>
            </a:r>
          </a:p>
          <a:p>
            <a:pPr marL="285750" indent="-285750">
              <a:buFont typeface="Arial" panose="020B0604020202020204" pitchFamily="34" charset="0"/>
              <a:buChar char="•"/>
            </a:pPr>
            <a:r>
              <a:rPr lang="en-US">
                <a:solidFill>
                  <a:schemeClr val="bg1"/>
                </a:solidFill>
              </a:rPr>
              <a:t>Will input fake data to test systems for errors</a:t>
            </a:r>
          </a:p>
          <a:p>
            <a:endParaRPr lang="en-US">
              <a:solidFill>
                <a:schemeClr val="bg1"/>
              </a:solidFill>
            </a:endParaRPr>
          </a:p>
        </p:txBody>
      </p:sp>
      <p:sp>
        <p:nvSpPr>
          <p:cNvPr id="7" name="CustomShape 2">
            <a:extLst>
              <a:ext uri="{FF2B5EF4-FFF2-40B4-BE49-F238E27FC236}">
                <a16:creationId xmlns:a16="http://schemas.microsoft.com/office/drawing/2014/main" id="{3755FF44-4194-421E-B40B-D9F8E3CB1330}"/>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User Roles</a:t>
            </a:r>
            <a:endParaRPr lang="en-US" sz="4400" b="0" strike="noStrike" spc="-1">
              <a:solidFill>
                <a:schemeClr val="bg2"/>
              </a:solidFill>
              <a:latin typeface="Arial"/>
            </a:endParaRPr>
          </a:p>
        </p:txBody>
      </p:sp>
      <p:sp>
        <p:nvSpPr>
          <p:cNvPr id="9" name="TextShape 4">
            <a:extLst>
              <a:ext uri="{FF2B5EF4-FFF2-40B4-BE49-F238E27FC236}">
                <a16:creationId xmlns:a16="http://schemas.microsoft.com/office/drawing/2014/main" id="{F6ACEFE5-B087-4B46-A8B1-85A554C3FBC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1">
            <a:extLst>
              <a:ext uri="{FF2B5EF4-FFF2-40B4-BE49-F238E27FC236}">
                <a16:creationId xmlns:a16="http://schemas.microsoft.com/office/drawing/2014/main" id="{1A0D2ADF-AB1B-4FEC-9F01-D1A04EA58944}"/>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775284F5-B75C-4B84-BC4B-C0BA619A96FD}" type="slidenum">
              <a:rPr lang="en-US" sz="1200" b="1" spc="-1" smtClean="0">
                <a:solidFill>
                  <a:srgbClr val="FFFFFF"/>
                </a:solidFill>
                <a:latin typeface="Gulim"/>
              </a:rPr>
              <a:t>14</a:t>
            </a:fld>
            <a:endParaRPr lang="en-US" sz="1200" b="0" strike="noStrike" spc="-1">
              <a:latin typeface="Arial"/>
            </a:endParaRPr>
          </a:p>
        </p:txBody>
      </p:sp>
    </p:spTree>
    <p:extLst>
      <p:ext uri="{BB962C8B-B14F-4D97-AF65-F5344CB8AC3E}">
        <p14:creationId xmlns:p14="http://schemas.microsoft.com/office/powerpoint/2010/main" val="3786815563"/>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Uses artificial intelligence and computer vision </a:t>
            </a:r>
            <a:endParaRPr lang="en-US" sz="2800" b="0" strike="noStrike" spc="-1">
              <a:latin typeface="Arial"/>
            </a:endParaRPr>
          </a:p>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Provides</a:t>
            </a:r>
            <a:endParaRPr lang="en-US" sz="28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Expert-level instructions</a:t>
            </a:r>
            <a:endParaRPr lang="en-US" sz="24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Tips and tricks on moving day</a:t>
            </a:r>
            <a:endParaRPr lang="en-US" sz="2400" b="0" strike="noStrike" spc="-1">
              <a:latin typeface="Arial"/>
            </a:endParaRPr>
          </a:p>
          <a:p>
            <a:pPr>
              <a:lnSpc>
                <a:spcPct val="90000"/>
              </a:lnSpc>
              <a:spcBef>
                <a:spcPts val="1001"/>
              </a:spcBef>
            </a:pPr>
            <a:endParaRPr lang="en-US" sz="2400" b="0" strike="noStrike" spc="-1">
              <a:latin typeface="Arial"/>
            </a:endParaRPr>
          </a:p>
        </p:txBody>
      </p:sp>
      <p:sp>
        <p:nvSpPr>
          <p:cNvPr id="65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8708F64-AD7B-4D55-96F3-05EFFCDAAB38}" type="datetime1">
              <a:rPr lang="en-US" sz="1200" b="1" strike="noStrike" spc="-1">
                <a:solidFill>
                  <a:srgbClr val="FFFFFF"/>
                </a:solidFill>
                <a:latin typeface="Gulim"/>
                <a:ea typeface="DejaVu Sans"/>
              </a:rPr>
              <a:t>12/2/2020</a:t>
            </a:fld>
            <a:endParaRPr lang="en-US" sz="1200" b="0" strike="noStrike" spc="-1">
              <a:latin typeface="Arial"/>
            </a:endParaRPr>
          </a:p>
        </p:txBody>
      </p:sp>
      <p:sp>
        <p:nvSpPr>
          <p:cNvPr id="65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7E86BDB8-3DC0-4718-A32E-60DC2CD9C91B}" type="slidenum">
              <a:rPr lang="en-US" sz="1200" b="1" spc="-1" smtClean="0">
                <a:solidFill>
                  <a:srgbClr val="FFFFFF"/>
                </a:solidFill>
                <a:latin typeface="Gulim"/>
              </a:rPr>
              <a:t>15</a:t>
            </a:fld>
            <a:endParaRPr lang="en-US" sz="1200" b="0" strike="noStrike" spc="-1">
              <a:latin typeface="Arial"/>
            </a:endParaRPr>
          </a:p>
        </p:txBody>
      </p:sp>
      <p:pic>
        <p:nvPicPr>
          <p:cNvPr id="660" name="Picture 2" descr="settle-in-unpack"/>
          <p:cNvPicPr/>
          <p:nvPr/>
        </p:nvPicPr>
        <p:blipFill>
          <a:blip r:embed="rId3"/>
          <a:stretch/>
        </p:blipFill>
        <p:spPr>
          <a:xfrm>
            <a:off x="6172200" y="2545200"/>
            <a:ext cx="5180760" cy="2911680"/>
          </a:xfrm>
          <a:prstGeom prst="rect">
            <a:avLst/>
          </a:prstGeom>
          <a:ln>
            <a:noFill/>
          </a:ln>
        </p:spPr>
      </p:pic>
      <p:sp>
        <p:nvSpPr>
          <p:cNvPr id="661"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realtor.com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9" name="TextShape 4">
            <a:extLst>
              <a:ext uri="{FF2B5EF4-FFF2-40B4-BE49-F238E27FC236}">
                <a16:creationId xmlns:a16="http://schemas.microsoft.com/office/drawing/2014/main" id="{120655D8-4548-4375-B2DD-770E99AF132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10" name="CustomShape 2">
            <a:extLst>
              <a:ext uri="{FF2B5EF4-FFF2-40B4-BE49-F238E27FC236}">
                <a16:creationId xmlns:a16="http://schemas.microsoft.com/office/drawing/2014/main" id="{3FE9768C-EB0A-4113-9033-2FF3C2FD44EB}"/>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Load.In Gives Your Move a Game Plan</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pic>
        <p:nvPicPr>
          <p:cNvPr id="663" name="Picture 3"/>
          <p:cNvPicPr/>
          <p:nvPr/>
        </p:nvPicPr>
        <p:blipFill>
          <a:blip r:embed="rId3"/>
          <a:stretch/>
        </p:blipFill>
        <p:spPr>
          <a:xfrm>
            <a:off x="5398560" y="64800"/>
            <a:ext cx="6792480" cy="6792480"/>
          </a:xfrm>
          <a:prstGeom prst="rect">
            <a:avLst/>
          </a:prstGeom>
          <a:ln>
            <a:noFill/>
          </a:ln>
        </p:spPr>
      </p:pic>
      <p:sp>
        <p:nvSpPr>
          <p:cNvPr id="66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23AC5D42-10A1-4051-A10D-28717C1B998E}" type="slidenum">
              <a:rPr lang="en-US" sz="1200" b="1" spc="-1" smtClean="0">
                <a:solidFill>
                  <a:srgbClr val="FFFFFF"/>
                </a:solidFill>
                <a:latin typeface="Gulim"/>
              </a:rPr>
              <a:t>16</a:t>
            </a:fld>
            <a:endParaRPr lang="en-US" sz="1200" b="0" strike="noStrike" spc="-1">
              <a:latin typeface="Arial"/>
            </a:endParaRPr>
          </a:p>
        </p:txBody>
      </p:sp>
      <p:sp>
        <p:nvSpPr>
          <p:cNvPr id="664" name="CustomShape 2"/>
          <p:cNvSpPr/>
          <p:nvPr/>
        </p:nvSpPr>
        <p:spPr>
          <a:xfrm>
            <a:off x="612360" y="599040"/>
            <a:ext cx="5937120" cy="28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What Can Load.In Do </a:t>
            </a:r>
            <a:endParaRPr lang="en-US" sz="6000" b="0" strike="noStrike" spc="-1">
              <a:latin typeface="Arial"/>
            </a:endParaRPr>
          </a:p>
          <a:p>
            <a:pPr>
              <a:lnSpc>
                <a:spcPct val="100000"/>
              </a:lnSpc>
            </a:pPr>
            <a:r>
              <a:rPr lang="en-US" sz="6000" b="0" strike="noStrike" spc="-1">
                <a:solidFill>
                  <a:srgbClr val="FFFFFF"/>
                </a:solidFill>
                <a:latin typeface="Gulim"/>
                <a:ea typeface="DejaVu Sans"/>
              </a:rPr>
              <a:t>For You?</a:t>
            </a:r>
            <a:endParaRPr lang="en-US" sz="6000" b="0" strike="noStrike" spc="-1">
              <a:latin typeface="Arial"/>
            </a:endParaRPr>
          </a:p>
        </p:txBody>
      </p:sp>
      <p:sp>
        <p:nvSpPr>
          <p:cNvPr id="665"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837909D-2728-4E60-818F-DCEB031EE083}" type="datetime1">
              <a:rPr lang="en-US" sz="1200" b="1" strike="noStrike" spc="-1">
                <a:solidFill>
                  <a:srgbClr val="FFFFFF"/>
                </a:solidFill>
                <a:latin typeface="Gulim"/>
                <a:ea typeface="DejaVu Sans"/>
              </a:rPr>
              <a:t>12/2/2020</a:t>
            </a:fld>
            <a:endParaRPr lang="en-US" sz="1200" b="0" strike="noStrike" spc="-1">
              <a:latin typeface="Arial"/>
            </a:endParaRPr>
          </a:p>
        </p:txBody>
      </p:sp>
      <p:sp>
        <p:nvSpPr>
          <p:cNvPr id="7" name="TextShape 4">
            <a:extLst>
              <a:ext uri="{FF2B5EF4-FFF2-40B4-BE49-F238E27FC236}">
                <a16:creationId xmlns:a16="http://schemas.microsoft.com/office/drawing/2014/main" id="{63A9836F-45B3-40A3-B972-96D2A0170DE0}"/>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295AA683-386F-4629-9C93-DF7F5EAD85F2}" type="slidenum">
              <a:rPr lang="en-US" sz="1200" b="1" spc="-1" smtClean="0">
                <a:solidFill>
                  <a:srgbClr val="FFFFFF"/>
                </a:solidFill>
                <a:latin typeface="Gulim"/>
              </a:rPr>
              <a:t>17</a:t>
            </a:fld>
            <a:endParaRPr lang="en-US"/>
          </a:p>
        </p:txBody>
      </p:sp>
      <p:sp>
        <p:nvSpPr>
          <p:cNvPr id="66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53D681F-C95D-46EE-82A7-713953D6B752}" type="datetime1">
              <a:rPr lang="en-US" sz="1200" b="1" strike="noStrike" spc="-1">
                <a:solidFill>
                  <a:srgbClr val="FFFFFF"/>
                </a:solidFill>
                <a:latin typeface="Gulim"/>
                <a:ea typeface="DejaVu Sans"/>
              </a:rPr>
              <a:t>12/2/2020</a:t>
            </a:fld>
            <a:endParaRPr lang="en-US" sz="1200" b="0" strike="noStrike" spc="-1">
              <a:latin typeface="Arial"/>
            </a:endParaRPr>
          </a:p>
        </p:txBody>
      </p:sp>
      <p:pic>
        <p:nvPicPr>
          <p:cNvPr id="670" name="Picture 6"/>
          <p:cNvPicPr/>
          <p:nvPr/>
        </p:nvPicPr>
        <p:blipFill>
          <a:blip r:embed="rId3">
            <a:extLst>
              <a:ext uri="{28A0092B-C50C-407E-A947-70E740481C1C}">
                <a14:useLocalDpi xmlns:a14="http://schemas.microsoft.com/office/drawing/2010/main" val="0"/>
              </a:ext>
            </a:extLst>
          </a:blip>
          <a:srcRect/>
          <a:stretch/>
        </p:blipFill>
        <p:spPr>
          <a:xfrm>
            <a:off x="2123280" y="816508"/>
            <a:ext cx="7858440" cy="5276823"/>
          </a:xfrm>
          <a:prstGeom prst="rect">
            <a:avLst/>
          </a:prstGeom>
          <a:ln>
            <a:noFill/>
          </a:ln>
        </p:spPr>
      </p:pic>
      <p:sp>
        <p:nvSpPr>
          <p:cNvPr id="671" name="CustomShape 4"/>
          <p:cNvSpPr/>
          <p:nvPr/>
        </p:nvSpPr>
        <p:spPr>
          <a:xfrm>
            <a:off x="203040" y="220320"/>
            <a:ext cx="5479427" cy="5833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dirty="0">
                <a:solidFill>
                  <a:srgbClr val="FFFFFF"/>
                </a:solidFill>
                <a:latin typeface="Gulim"/>
                <a:ea typeface="DejaVu Sans"/>
              </a:rPr>
              <a:t>How Will the Solution Help?</a:t>
            </a:r>
            <a:endParaRPr lang="en-US" sz="3200" b="0" strike="noStrike" spc="-1" dirty="0">
              <a:latin typeface="Arial"/>
            </a:endParaRPr>
          </a:p>
        </p:txBody>
      </p:sp>
      <p:sp>
        <p:nvSpPr>
          <p:cNvPr id="7" name="TextShape 4">
            <a:extLst>
              <a:ext uri="{FF2B5EF4-FFF2-40B4-BE49-F238E27FC236}">
                <a16:creationId xmlns:a16="http://schemas.microsoft.com/office/drawing/2014/main" id="{1C074456-07E4-48F0-B235-CC6FD523C22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4C7658C-57B0-4FEA-BBB6-C8157F3B98B8}" type="datetime1">
              <a:rPr lang="en-US" sz="1200" b="1" strike="noStrike" spc="-1">
                <a:solidFill>
                  <a:srgbClr val="FFFFFF"/>
                </a:solidFill>
                <a:latin typeface="Gulim"/>
                <a:ea typeface="DejaVu Sans"/>
              </a:rPr>
              <a:t>12/2/2020</a:t>
            </a:fld>
            <a:endParaRPr lang="en-US" sz="1200" b="0" strike="noStrike" spc="-1">
              <a:latin typeface="Arial"/>
            </a:endParaRPr>
          </a:p>
        </p:txBody>
      </p:sp>
      <p:sp>
        <p:nvSpPr>
          <p:cNvPr id="674"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37AFA85-E310-4182-9819-7F50BEFB02EF}" type="slidenum">
              <a:rPr lang="en-US" sz="1200" b="1" spc="-1" smtClean="0">
                <a:solidFill>
                  <a:srgbClr val="FFFFFF"/>
                </a:solidFill>
                <a:latin typeface="Gulim"/>
              </a:rPr>
              <a:t>18</a:t>
            </a:fld>
            <a:endParaRPr lang="en-US" sz="1200" b="0" strike="noStrike" spc="-1">
              <a:latin typeface="Arial"/>
            </a:endParaRPr>
          </a:p>
        </p:txBody>
      </p:sp>
      <p:pic>
        <p:nvPicPr>
          <p:cNvPr id="675" name="Picture 5"/>
          <p:cNvPicPr/>
          <p:nvPr/>
        </p:nvPicPr>
        <p:blipFill>
          <a:blip r:embed="rId3">
            <a:extLst>
              <a:ext uri="{28A0092B-C50C-407E-A947-70E740481C1C}">
                <a14:useLocalDpi xmlns:a14="http://schemas.microsoft.com/office/drawing/2010/main" val="0"/>
              </a:ext>
            </a:extLst>
          </a:blip>
          <a:srcRect/>
          <a:stretch/>
        </p:blipFill>
        <p:spPr>
          <a:xfrm>
            <a:off x="1573920" y="19693"/>
            <a:ext cx="9043200" cy="6315693"/>
          </a:xfrm>
          <a:prstGeom prst="rect">
            <a:avLst/>
          </a:prstGeom>
          <a:ln>
            <a:noFill/>
          </a:ln>
        </p:spPr>
      </p:pic>
      <p:sp>
        <p:nvSpPr>
          <p:cNvPr id="6" name="TextShape 4">
            <a:extLst>
              <a:ext uri="{FF2B5EF4-FFF2-40B4-BE49-F238E27FC236}">
                <a16:creationId xmlns:a16="http://schemas.microsoft.com/office/drawing/2014/main" id="{6D0E9A8C-918A-448D-9283-C31648FA61BB}"/>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2D09415E-AE5F-427D-B907-FCF092F6AAD6}" type="slidenum">
              <a:rPr lang="en-US" sz="1200" b="1" spc="-1" smtClean="0">
                <a:solidFill>
                  <a:srgbClr val="FFFFFF"/>
                </a:solidFill>
                <a:latin typeface="Gulim"/>
              </a:rPr>
              <a:t>19</a:t>
            </a:fld>
            <a:endParaRPr lang="en-US" sz="1200" b="0" strike="noStrike" spc="-1">
              <a:latin typeface="Arial"/>
            </a:endParaRPr>
          </a:p>
        </p:txBody>
      </p:sp>
      <p:pic>
        <p:nvPicPr>
          <p:cNvPr id="677" name="Picture 6"/>
          <p:cNvPicPr/>
          <p:nvPr/>
        </p:nvPicPr>
        <p:blipFill>
          <a:blip r:embed="rId3">
            <a:extLst>
              <a:ext uri="{28A0092B-C50C-407E-A947-70E740481C1C}">
                <a14:useLocalDpi xmlns:a14="http://schemas.microsoft.com/office/drawing/2010/main" val="0"/>
              </a:ext>
            </a:extLst>
          </a:blip>
          <a:srcRect/>
          <a:stretch/>
        </p:blipFill>
        <p:spPr>
          <a:xfrm>
            <a:off x="2719165" y="145800"/>
            <a:ext cx="6822342" cy="6470070"/>
          </a:xfrm>
          <a:prstGeom prst="rect">
            <a:avLst/>
          </a:prstGeom>
          <a:ln>
            <a:noFill/>
          </a:ln>
        </p:spPr>
      </p:pic>
      <p:sp>
        <p:nvSpPr>
          <p:cNvPr id="67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023F317-A08A-4FD9-BCD8-E82885D6735D}" type="datetime1">
              <a:rPr lang="en-US" sz="1200" b="1" strike="noStrike" spc="-1">
                <a:solidFill>
                  <a:srgbClr val="FFFFFF"/>
                </a:solidFill>
                <a:latin typeface="Gulim"/>
                <a:ea typeface="DejaVu Sans"/>
              </a:rPr>
              <a:t>12/2/2020</a:t>
            </a:fld>
            <a:endParaRPr lang="en-US" sz="1200" b="0" strike="noStrike" spc="-1">
              <a:latin typeface="Arial"/>
            </a:endParaRPr>
          </a:p>
        </p:txBody>
      </p:sp>
      <p:sp>
        <p:nvSpPr>
          <p:cNvPr id="6" name="TextShape 4">
            <a:extLst>
              <a:ext uri="{FF2B5EF4-FFF2-40B4-BE49-F238E27FC236}">
                <a16:creationId xmlns:a16="http://schemas.microsoft.com/office/drawing/2014/main" id="{2D5C0352-FAD0-4E42-9793-FDA7B8D3C9F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55DB369-F4B1-4B5B-93A0-289B6203B00D}" type="slidenum">
              <a:rPr lang="en-US" sz="1200" b="1" strike="noStrike" spc="-1">
                <a:solidFill>
                  <a:srgbClr val="FFFFFF"/>
                </a:solidFill>
                <a:latin typeface="Gulim"/>
                <a:ea typeface="DejaVu Sans"/>
              </a:rPr>
              <a:t>2</a:t>
            </a:fld>
            <a:endParaRPr lang="en-US" sz="1200" b="0" strike="noStrike" spc="-1">
              <a:latin typeface="Arial"/>
            </a:endParaRPr>
          </a:p>
        </p:txBody>
      </p:sp>
      <p:sp>
        <p:nvSpPr>
          <p:cNvPr id="568" name="CustomShape 2"/>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Contents</a:t>
            </a:r>
            <a:endParaRPr lang="en-US" sz="4400" b="0" strike="noStrike" spc="-1">
              <a:solidFill>
                <a:schemeClr val="bg2"/>
              </a:solidFill>
              <a:latin typeface="Arial"/>
            </a:endParaRPr>
          </a:p>
        </p:txBody>
      </p:sp>
      <p:sp>
        <p:nvSpPr>
          <p:cNvPr id="569" name="CustomShape 3"/>
          <p:cNvSpPr/>
          <p:nvPr/>
        </p:nvSpPr>
        <p:spPr>
          <a:xfrm>
            <a:off x="838080" y="1478160"/>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rmAutofit fontScale="99000"/>
          </a:bodyPr>
          <a:lstStyle/>
          <a:p>
            <a:pPr marL="635">
              <a:lnSpc>
                <a:spcPct val="90000"/>
              </a:lnSpc>
              <a:spcBef>
                <a:spcPts val="1001"/>
              </a:spcBef>
              <a:buClr>
                <a:srgbClr val="FFFFFF"/>
              </a:buClr>
            </a:pPr>
            <a:r>
              <a:rPr lang="en-US" sz="2800" b="1" strike="noStrike" spc="-1" dirty="0">
                <a:solidFill>
                  <a:srgbClr val="FFFFFF"/>
                </a:solidFill>
                <a:latin typeface="Gulim"/>
                <a:ea typeface="DejaVu Sans"/>
              </a:rPr>
              <a:t>Feasibility:</a:t>
            </a:r>
            <a:endParaRPr lang="en-US" dirty="0"/>
          </a:p>
          <a:p>
            <a:pPr marL="228600" indent="-227330">
              <a:lnSpc>
                <a:spcPct val="90000"/>
              </a:lnSpc>
              <a:spcBef>
                <a:spcPts val="1001"/>
              </a:spcBef>
              <a:buClr>
                <a:srgbClr val="FFFFFF"/>
              </a:buClr>
              <a:buFont typeface="Arial"/>
              <a:buChar char="•"/>
            </a:pPr>
            <a:r>
              <a:rPr lang="en-US" sz="2200" b="0" strike="noStrike" spc="-1" dirty="0">
                <a:solidFill>
                  <a:srgbClr val="FFFFFF"/>
                </a:solidFill>
                <a:latin typeface="Gulim"/>
                <a:ea typeface="Gulim"/>
              </a:rPr>
              <a:t>Team Biography	      3</a:t>
            </a:r>
            <a:endParaRPr lang="en-US" sz="2200" b="0" strike="noStrike" spc="-1" dirty="0">
              <a:latin typeface="Gulim"/>
              <a:ea typeface="Gulim"/>
            </a:endParaRPr>
          </a:p>
          <a:p>
            <a:pPr marL="228600" indent="-227330">
              <a:lnSpc>
                <a:spcPct val="90000"/>
              </a:lnSpc>
              <a:spcBef>
                <a:spcPts val="1001"/>
              </a:spcBef>
              <a:buClr>
                <a:srgbClr val="FFFFFF"/>
              </a:buClr>
              <a:buFont typeface="Arial"/>
              <a:buChar char="•"/>
            </a:pPr>
            <a:r>
              <a:rPr lang="en-US" sz="2200" b="0" strike="noStrike" spc="-1" dirty="0">
                <a:solidFill>
                  <a:srgbClr val="FFFFFF"/>
                </a:solidFill>
                <a:latin typeface="Gulim"/>
                <a:ea typeface="Gulim"/>
              </a:rPr>
              <a:t>The Problem	      4</a:t>
            </a:r>
          </a:p>
          <a:p>
            <a:pPr marL="228600" indent="-227330">
              <a:lnSpc>
                <a:spcPct val="90000"/>
              </a:lnSpc>
              <a:spcBef>
                <a:spcPts val="1001"/>
              </a:spcBef>
              <a:buClr>
                <a:srgbClr val="FFFFFF"/>
              </a:buClr>
              <a:buFont typeface="Arial"/>
              <a:buChar char="•"/>
            </a:pPr>
            <a:r>
              <a:rPr lang="en-US" sz="2200" b="0" strike="noStrike" spc="-1" dirty="0">
                <a:solidFill>
                  <a:srgbClr val="FFFFFF"/>
                </a:solidFill>
                <a:latin typeface="Gulim"/>
                <a:ea typeface="Gulim"/>
              </a:rPr>
              <a:t>Current Process Flow   8</a:t>
            </a:r>
          </a:p>
          <a:p>
            <a:pPr marL="228600" indent="-227330">
              <a:lnSpc>
                <a:spcPct val="90000"/>
              </a:lnSpc>
              <a:spcBef>
                <a:spcPts val="1001"/>
              </a:spcBef>
              <a:buClr>
                <a:srgbClr val="FFFFFF"/>
              </a:buClr>
              <a:buFont typeface="Arial"/>
              <a:buChar char="•"/>
            </a:pPr>
            <a:r>
              <a:rPr lang="en-US" sz="2200" b="0" strike="noStrike" spc="-1" dirty="0">
                <a:solidFill>
                  <a:srgbClr val="FFFFFF"/>
                </a:solidFill>
                <a:latin typeface="Gulim"/>
                <a:ea typeface="Gulim"/>
              </a:rPr>
              <a:t>Customers, Benefits    10</a:t>
            </a:r>
          </a:p>
          <a:p>
            <a:pPr marL="228600" indent="-227330">
              <a:lnSpc>
                <a:spcPct val="90000"/>
              </a:lnSpc>
              <a:spcBef>
                <a:spcPts val="1001"/>
              </a:spcBef>
              <a:buClr>
                <a:srgbClr val="FFFFFF"/>
              </a:buClr>
              <a:buFont typeface="Arial"/>
              <a:buChar char="•"/>
            </a:pPr>
            <a:r>
              <a:rPr lang="en-US" sz="2200" b="0" strike="noStrike" spc="-1" dirty="0">
                <a:solidFill>
                  <a:srgbClr val="FFFFFF"/>
                </a:solidFill>
                <a:latin typeface="Gulim"/>
                <a:ea typeface="Gulim"/>
              </a:rPr>
              <a:t>The Solution               15</a:t>
            </a:r>
          </a:p>
          <a:p>
            <a:pPr marL="685800" lvl="1" indent="-227330">
              <a:lnSpc>
                <a:spcPct val="90000"/>
              </a:lnSpc>
              <a:spcBef>
                <a:spcPts val="1001"/>
              </a:spcBef>
              <a:buClr>
                <a:srgbClr val="FFFFFF"/>
              </a:buClr>
              <a:buFont typeface="Arial"/>
              <a:buChar char="•"/>
            </a:pPr>
            <a:r>
              <a:rPr lang="en-US" sz="2200" b="0" strike="noStrike" spc="-1" dirty="0">
                <a:solidFill>
                  <a:srgbClr val="FFFFFF"/>
                </a:solidFill>
                <a:latin typeface="Gulim"/>
                <a:ea typeface="Gulim"/>
              </a:rPr>
              <a:t>New Process Flow  17</a:t>
            </a:r>
          </a:p>
          <a:p>
            <a:pPr marL="685800" lvl="1" indent="-227330">
              <a:lnSpc>
                <a:spcPct val="90000"/>
              </a:lnSpc>
              <a:spcBef>
                <a:spcPts val="1001"/>
              </a:spcBef>
              <a:buClr>
                <a:srgbClr val="FFFFFF"/>
              </a:buClr>
              <a:buFont typeface="Arial"/>
              <a:buChar char="•"/>
            </a:pPr>
            <a:r>
              <a:rPr lang="en-US" sz="2200" b="0" strike="noStrike" spc="-1" dirty="0">
                <a:solidFill>
                  <a:srgbClr val="FFFFFF"/>
                </a:solidFill>
                <a:latin typeface="Gulim"/>
                <a:ea typeface="Gulim"/>
              </a:rPr>
              <a:t>Will &amp; Will not do    21</a:t>
            </a:r>
            <a:endParaRPr lang="en-US" sz="2200" b="0" strike="noStrike" spc="-1" dirty="0">
              <a:latin typeface="Gulim"/>
              <a:ea typeface="Gulim"/>
            </a:endParaRPr>
          </a:p>
        </p:txBody>
      </p:sp>
      <p:sp>
        <p:nvSpPr>
          <p:cNvPr id="5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1AF0833-CA91-4B6F-9673-3DE403FB8F85}" type="datetime1">
              <a:rPr lang="en-US" sz="1200" b="1" strike="noStrike" spc="-1">
                <a:solidFill>
                  <a:srgbClr val="FFFFFF"/>
                </a:solidFill>
                <a:latin typeface="Gulim"/>
                <a:ea typeface="DejaVu Sans"/>
              </a:rPr>
              <a:t>12/2/2020</a:t>
            </a:fld>
            <a:endParaRPr lang="en-US" sz="1200" b="0" strike="noStrike" spc="-1">
              <a:latin typeface="Arial"/>
            </a:endParaRPr>
          </a:p>
        </p:txBody>
      </p:sp>
      <p:sp>
        <p:nvSpPr>
          <p:cNvPr id="571" name="CustomShape 5"/>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 name="CustomShape 3">
            <a:extLst>
              <a:ext uri="{FF2B5EF4-FFF2-40B4-BE49-F238E27FC236}">
                <a16:creationId xmlns:a16="http://schemas.microsoft.com/office/drawing/2014/main" id="{B9116B25-C4D1-482A-A606-58E221454246}"/>
              </a:ext>
            </a:extLst>
          </p:cNvPr>
          <p:cNvSpPr/>
          <p:nvPr/>
        </p:nvSpPr>
        <p:spPr>
          <a:xfrm>
            <a:off x="4932304" y="1478160"/>
            <a:ext cx="3165472"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rmAutofit fontScale="99000" lnSpcReduction="10000"/>
          </a:bodyPr>
          <a:lstStyle/>
          <a:p>
            <a:pPr marL="635">
              <a:lnSpc>
                <a:spcPct val="90000"/>
              </a:lnSpc>
              <a:spcBef>
                <a:spcPts val="1001"/>
              </a:spcBef>
              <a:buClr>
                <a:srgbClr val="FFFFFF"/>
              </a:buClr>
            </a:pPr>
            <a:r>
              <a:rPr lang="en-US" sz="2800" b="1" strike="noStrike" spc="-1" dirty="0">
                <a:solidFill>
                  <a:srgbClr val="FFFFFF"/>
                </a:solidFill>
                <a:latin typeface="Gulim"/>
                <a:ea typeface="DejaVu Sans"/>
              </a:rPr>
              <a:t>Design:</a:t>
            </a:r>
            <a:endParaRPr lang="en-US" dirty="0"/>
          </a:p>
          <a:p>
            <a:pPr marL="228600" indent="-227330">
              <a:lnSpc>
                <a:spcPct val="90000"/>
              </a:lnSpc>
              <a:spcBef>
                <a:spcPts val="1001"/>
              </a:spcBef>
              <a:buClr>
                <a:srgbClr val="FFFFFF"/>
              </a:buClr>
              <a:buFont typeface="Arial"/>
              <a:buChar char="•"/>
            </a:pPr>
            <a:r>
              <a:rPr lang="en-US" sz="2000" b="0" strike="noStrike" spc="-1" dirty="0">
                <a:solidFill>
                  <a:srgbClr val="FFFFFF"/>
                </a:solidFill>
                <a:latin typeface="Gulim"/>
                <a:ea typeface="Gulim"/>
              </a:rPr>
              <a:t>MFCD                   24</a:t>
            </a:r>
          </a:p>
          <a:p>
            <a:pPr marL="228600" indent="-227330">
              <a:lnSpc>
                <a:spcPct val="90000"/>
              </a:lnSpc>
              <a:spcBef>
                <a:spcPts val="1001"/>
              </a:spcBef>
              <a:buClr>
                <a:srgbClr val="FFFFFF"/>
              </a:buClr>
              <a:buFont typeface="Arial"/>
              <a:buChar char="•"/>
            </a:pPr>
            <a:r>
              <a:rPr lang="en-US" sz="2000" spc="-1" dirty="0">
                <a:solidFill>
                  <a:srgbClr val="FFFFFF"/>
                </a:solidFill>
                <a:latin typeface="Gulim"/>
                <a:ea typeface="Gulim"/>
              </a:rPr>
              <a:t>Feedback Loop      25</a:t>
            </a:r>
          </a:p>
          <a:p>
            <a:pPr marL="228600" indent="-227330">
              <a:lnSpc>
                <a:spcPct val="90000"/>
              </a:lnSpc>
              <a:spcBef>
                <a:spcPts val="1001"/>
              </a:spcBef>
              <a:buClr>
                <a:srgbClr val="FFFFFF"/>
              </a:buClr>
              <a:buFont typeface="Arial"/>
              <a:buChar char="•"/>
            </a:pPr>
            <a:r>
              <a:rPr lang="en-US" sz="2000" spc="-1" dirty="0">
                <a:solidFill>
                  <a:srgbClr val="FFFFFF"/>
                </a:solidFill>
                <a:latin typeface="Gulim"/>
                <a:ea typeface="Gulim"/>
              </a:rPr>
              <a:t>Work Breakdown    26</a:t>
            </a:r>
          </a:p>
          <a:p>
            <a:pPr marL="228600" indent="-227330">
              <a:lnSpc>
                <a:spcPct val="90000"/>
              </a:lnSpc>
              <a:spcBef>
                <a:spcPts val="1001"/>
              </a:spcBef>
              <a:buClr>
                <a:srgbClr val="FFFFFF"/>
              </a:buClr>
              <a:buFont typeface="Arial"/>
              <a:buChar char="•"/>
            </a:pPr>
            <a:r>
              <a:rPr lang="en-US" sz="2000" spc="-1" dirty="0">
                <a:solidFill>
                  <a:srgbClr val="FFFFFF"/>
                </a:solidFill>
                <a:latin typeface="Gulim"/>
                <a:ea typeface="Gulim"/>
              </a:rPr>
              <a:t>User Interface        27</a:t>
            </a:r>
          </a:p>
          <a:p>
            <a:pPr marL="228600" indent="-227330">
              <a:lnSpc>
                <a:spcPct val="90000"/>
              </a:lnSpc>
              <a:spcBef>
                <a:spcPts val="1001"/>
              </a:spcBef>
              <a:buClr>
                <a:srgbClr val="FFFFFF"/>
              </a:buClr>
              <a:buFont typeface="Arial"/>
              <a:buChar char="•"/>
            </a:pPr>
            <a:r>
              <a:rPr lang="en-US" sz="2000" spc="-1" dirty="0">
                <a:solidFill>
                  <a:srgbClr val="FFFFFF"/>
                </a:solidFill>
                <a:latin typeface="Gulim"/>
                <a:ea typeface="Gulim"/>
              </a:rPr>
              <a:t>External Interfaces  35</a:t>
            </a:r>
          </a:p>
          <a:p>
            <a:pPr marL="228600" indent="-227330">
              <a:lnSpc>
                <a:spcPct val="90000"/>
              </a:lnSpc>
              <a:spcBef>
                <a:spcPts val="1001"/>
              </a:spcBef>
              <a:buClr>
                <a:srgbClr val="FFFFFF"/>
              </a:buClr>
              <a:buFont typeface="Arial"/>
              <a:buChar char="•"/>
            </a:pPr>
            <a:r>
              <a:rPr lang="en-US" sz="2000" spc="-1" dirty="0">
                <a:solidFill>
                  <a:srgbClr val="FFFFFF"/>
                </a:solidFill>
                <a:latin typeface="Gulim"/>
                <a:ea typeface="Gulim"/>
              </a:rPr>
              <a:t>Algorithms             36</a:t>
            </a:r>
          </a:p>
          <a:p>
            <a:pPr marL="228600" indent="-227330">
              <a:lnSpc>
                <a:spcPct val="90000"/>
              </a:lnSpc>
              <a:spcBef>
                <a:spcPts val="1001"/>
              </a:spcBef>
              <a:buClr>
                <a:srgbClr val="FFFFFF"/>
              </a:buClr>
              <a:buFont typeface="Arial"/>
              <a:buChar char="•"/>
            </a:pPr>
            <a:r>
              <a:rPr lang="en-US" sz="2000" spc="-1" dirty="0">
                <a:solidFill>
                  <a:srgbClr val="FFFFFF"/>
                </a:solidFill>
                <a:latin typeface="Gulim"/>
                <a:ea typeface="Gulim"/>
              </a:rPr>
              <a:t>Database               47</a:t>
            </a:r>
          </a:p>
          <a:p>
            <a:pPr marL="228600" indent="-227330">
              <a:lnSpc>
                <a:spcPct val="90000"/>
              </a:lnSpc>
              <a:spcBef>
                <a:spcPts val="1001"/>
              </a:spcBef>
              <a:buClr>
                <a:srgbClr val="FFFFFF"/>
              </a:buClr>
              <a:buFont typeface="Arial"/>
              <a:buChar char="•"/>
            </a:pPr>
            <a:r>
              <a:rPr lang="en-US" sz="2000" b="0" strike="noStrike" spc="-1" dirty="0">
                <a:solidFill>
                  <a:srgbClr val="FFFFFF"/>
                </a:solidFill>
                <a:latin typeface="Gulim"/>
                <a:ea typeface="Gulim"/>
              </a:rPr>
              <a:t>Sprint Plan</a:t>
            </a:r>
            <a:r>
              <a:rPr lang="en-US" sz="2000" spc="-1" dirty="0">
                <a:solidFill>
                  <a:srgbClr val="FFFFFF"/>
                </a:solidFill>
                <a:latin typeface="Gulim"/>
                <a:ea typeface="Gulim"/>
              </a:rPr>
              <a:t>             54</a:t>
            </a:r>
          </a:p>
          <a:p>
            <a:pPr marL="228600" indent="-227330">
              <a:lnSpc>
                <a:spcPct val="90000"/>
              </a:lnSpc>
              <a:spcBef>
                <a:spcPts val="1001"/>
              </a:spcBef>
              <a:buClr>
                <a:srgbClr val="FFFFFF"/>
              </a:buClr>
              <a:buFont typeface="Arial"/>
              <a:buChar char="•"/>
            </a:pPr>
            <a:r>
              <a:rPr lang="en-US" sz="2000" b="0" strike="noStrike" spc="-1" dirty="0">
                <a:solidFill>
                  <a:srgbClr val="FFFFFF"/>
                </a:solidFill>
                <a:latin typeface="Gulim" panose="020B0600000101010101" pitchFamily="34" charset="-127"/>
                <a:ea typeface="Gulim" panose="020B0600000101010101" pitchFamily="34" charset="-127"/>
              </a:rPr>
              <a:t>Hardware               56</a:t>
            </a:r>
          </a:p>
          <a:p>
            <a:pPr marL="228600" indent="-227330">
              <a:lnSpc>
                <a:spcPct val="90000"/>
              </a:lnSpc>
              <a:spcBef>
                <a:spcPts val="1001"/>
              </a:spcBef>
              <a:buClr>
                <a:srgbClr val="FFFFFF"/>
              </a:buClr>
              <a:buFont typeface="Arial"/>
              <a:buChar char="•"/>
            </a:pPr>
            <a:r>
              <a:rPr lang="en-US" sz="2000" spc="-1" dirty="0">
                <a:solidFill>
                  <a:srgbClr val="FFFFFF"/>
                </a:solidFill>
                <a:latin typeface="Gulim" panose="020B0600000101010101" pitchFamily="34" charset="-127"/>
                <a:ea typeface="Gulim" panose="020B0600000101010101" pitchFamily="34" charset="-127"/>
                <a:cs typeface="+mn-lt"/>
              </a:rPr>
              <a:t>Risk and Mitigation  59</a:t>
            </a:r>
            <a:r>
              <a:rPr lang="en-US" sz="2000" b="0" strike="noStrike" spc="-1" dirty="0">
                <a:solidFill>
                  <a:srgbClr val="FFFFFF"/>
                </a:solidFill>
                <a:latin typeface="Gulim" panose="020B0600000101010101" pitchFamily="34" charset="-127"/>
                <a:ea typeface="Gulim" panose="020B0600000101010101" pitchFamily="34" charset="-127"/>
              </a:rPr>
              <a:t> </a:t>
            </a:r>
          </a:p>
          <a:p>
            <a:pPr marL="228600" indent="-227330">
              <a:lnSpc>
                <a:spcPct val="90000"/>
              </a:lnSpc>
              <a:spcBef>
                <a:spcPts val="1001"/>
              </a:spcBef>
              <a:buClr>
                <a:srgbClr val="FFFFFF"/>
              </a:buClr>
              <a:buFont typeface="Arial"/>
              <a:buChar char="•"/>
            </a:pPr>
            <a:r>
              <a:rPr lang="en-US" sz="2000" b="0" strike="noStrike" spc="-1" dirty="0">
                <a:solidFill>
                  <a:srgbClr val="FFFFFF"/>
                </a:solidFill>
                <a:latin typeface="Gulim"/>
                <a:ea typeface="Gulim"/>
              </a:rPr>
              <a:t>Conclusion             62</a:t>
            </a:r>
          </a:p>
        </p:txBody>
      </p:sp>
      <p:sp>
        <p:nvSpPr>
          <p:cNvPr id="8" name="CustomShape 3">
            <a:extLst>
              <a:ext uri="{FF2B5EF4-FFF2-40B4-BE49-F238E27FC236}">
                <a16:creationId xmlns:a16="http://schemas.microsoft.com/office/drawing/2014/main" id="{3706FE77-E07F-40D0-9383-37A1FEA7985C}"/>
              </a:ext>
            </a:extLst>
          </p:cNvPr>
          <p:cNvSpPr/>
          <p:nvPr/>
        </p:nvSpPr>
        <p:spPr>
          <a:xfrm>
            <a:off x="8478982" y="1503397"/>
            <a:ext cx="337948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rmAutofit fontScale="99000"/>
          </a:bodyPr>
          <a:lstStyle/>
          <a:p>
            <a:pPr marL="635">
              <a:lnSpc>
                <a:spcPct val="90000"/>
              </a:lnSpc>
              <a:spcBef>
                <a:spcPts val="1001"/>
              </a:spcBef>
              <a:buClr>
                <a:srgbClr val="FFFFFF"/>
              </a:buClr>
            </a:pPr>
            <a:r>
              <a:rPr lang="en-US" sz="2800" b="1" strike="noStrike" spc="-1" dirty="0">
                <a:solidFill>
                  <a:srgbClr val="FFFFFF"/>
                </a:solidFill>
                <a:latin typeface="Gulim"/>
                <a:ea typeface="DejaVu Sans"/>
              </a:rPr>
              <a:t>Misc.:</a:t>
            </a:r>
            <a:endParaRPr lang="en-US" dirty="0"/>
          </a:p>
          <a:p>
            <a:pPr marL="228600" indent="-227330">
              <a:lnSpc>
                <a:spcPct val="90000"/>
              </a:lnSpc>
              <a:spcBef>
                <a:spcPts val="1001"/>
              </a:spcBef>
              <a:buClr>
                <a:srgbClr val="FFFFFF"/>
              </a:buClr>
              <a:buFont typeface="Arial"/>
              <a:buChar char="•"/>
            </a:pPr>
            <a:r>
              <a:rPr lang="en-US" sz="2000" spc="-1" dirty="0">
                <a:solidFill>
                  <a:srgbClr val="FFFFFF"/>
                </a:solidFill>
                <a:latin typeface="Gulim"/>
                <a:ea typeface="DejaVu Sans"/>
              </a:rPr>
              <a:t>References     64</a:t>
            </a:r>
            <a:endParaRPr lang="en-US" sz="2000" b="0" strike="noStrike" spc="-1" dirty="0">
              <a:solidFill>
                <a:srgbClr val="FFFFFF"/>
              </a:solidFill>
              <a:latin typeface="Gulim"/>
              <a:ea typeface="DejaVu Sans"/>
            </a:endParaRPr>
          </a:p>
          <a:p>
            <a:pPr marL="228600" indent="-227330">
              <a:lnSpc>
                <a:spcPct val="90000"/>
              </a:lnSpc>
              <a:spcBef>
                <a:spcPts val="1001"/>
              </a:spcBef>
              <a:buClr>
                <a:srgbClr val="FFFFFF"/>
              </a:buClr>
              <a:buFont typeface="Arial"/>
              <a:buChar char="•"/>
            </a:pPr>
            <a:r>
              <a:rPr lang="en-US" sz="2000" spc="-1" dirty="0">
                <a:solidFill>
                  <a:srgbClr val="FFFFFF"/>
                </a:solidFill>
                <a:latin typeface="Gulim"/>
              </a:rPr>
              <a:t>Glossary         65</a:t>
            </a:r>
          </a:p>
          <a:p>
            <a:pPr marL="228600" indent="-227330">
              <a:lnSpc>
                <a:spcPct val="90000"/>
              </a:lnSpc>
              <a:spcBef>
                <a:spcPts val="1001"/>
              </a:spcBef>
              <a:buClr>
                <a:srgbClr val="FFFFFF"/>
              </a:buClr>
              <a:buFont typeface="Arial"/>
              <a:buChar char="•"/>
            </a:pPr>
            <a:r>
              <a:rPr lang="en-US" sz="2000" spc="-1" dirty="0">
                <a:solidFill>
                  <a:srgbClr val="FFFFFF"/>
                </a:solidFill>
                <a:latin typeface="Gulim"/>
              </a:rPr>
              <a:t>Specifications 66</a:t>
            </a:r>
          </a:p>
          <a:p>
            <a:pPr marL="228600" indent="-227330">
              <a:lnSpc>
                <a:spcPct val="90000"/>
              </a:lnSpc>
              <a:spcBef>
                <a:spcPts val="1001"/>
              </a:spcBef>
              <a:buClr>
                <a:srgbClr val="FFFFFF"/>
              </a:buClr>
              <a:buFont typeface="Arial"/>
              <a:buChar char="•"/>
            </a:pPr>
            <a:r>
              <a:rPr lang="en-US" sz="2000" b="0" strike="noStrike" spc="-1" dirty="0">
                <a:solidFill>
                  <a:srgbClr val="FFFFFF"/>
                </a:solidFill>
                <a:latin typeface="Gulim"/>
              </a:rPr>
              <a:t>User Stories    69</a:t>
            </a:r>
            <a:endParaRPr lang="en-US" sz="2000" b="0" strike="noStrike" spc="-1" dirty="0">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74D41989-2016-47A1-BA14-A5CE53F37C1F}" type="slidenum">
              <a:rPr lang="en-US" sz="1200" b="1" spc="-1" smtClean="0">
                <a:solidFill>
                  <a:srgbClr val="FFFFFF"/>
                </a:solidFill>
                <a:latin typeface="Gulim"/>
              </a:rPr>
              <a:t>20</a:t>
            </a:fld>
            <a:endParaRPr lang="en-US" sz="1200" b="0" strike="noStrike" spc="-1">
              <a:latin typeface="Arial"/>
            </a:endParaRPr>
          </a:p>
        </p:txBody>
      </p:sp>
      <p:sp>
        <p:nvSpPr>
          <p:cNvPr id="681"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D34FEEF-1DE7-4682-88D6-CBBAAD142ADF}" type="datetime1">
              <a:rPr lang="en-US" sz="1200" b="1" strike="noStrike" spc="-1">
                <a:solidFill>
                  <a:srgbClr val="FFFFFF"/>
                </a:solidFill>
                <a:latin typeface="Gulim"/>
                <a:ea typeface="DejaVu Sans"/>
              </a:rPr>
              <a:t>12/2/2020</a:t>
            </a:fld>
            <a:endParaRPr lang="en-US" sz="1200" b="0" strike="noStrike" spc="-1">
              <a:latin typeface="Arial"/>
            </a:endParaRPr>
          </a:p>
        </p:txBody>
      </p:sp>
      <p:pic>
        <p:nvPicPr>
          <p:cNvPr id="683" name="Picture 5"/>
          <p:cNvPicPr/>
          <p:nvPr/>
        </p:nvPicPr>
        <p:blipFill>
          <a:blip r:embed="rId3">
            <a:extLst>
              <a:ext uri="{28A0092B-C50C-407E-A947-70E740481C1C}">
                <a14:useLocalDpi xmlns:a14="http://schemas.microsoft.com/office/drawing/2010/main" val="0"/>
              </a:ext>
            </a:extLst>
          </a:blip>
          <a:srcRect/>
          <a:stretch/>
        </p:blipFill>
        <p:spPr>
          <a:xfrm>
            <a:off x="2320560" y="421269"/>
            <a:ext cx="7550280" cy="6015102"/>
          </a:xfrm>
          <a:prstGeom prst="rect">
            <a:avLst/>
          </a:prstGeom>
          <a:ln>
            <a:noFill/>
          </a:ln>
        </p:spPr>
      </p:pic>
      <p:sp>
        <p:nvSpPr>
          <p:cNvPr id="6" name="TextShape 4">
            <a:extLst>
              <a:ext uri="{FF2B5EF4-FFF2-40B4-BE49-F238E27FC236}">
                <a16:creationId xmlns:a16="http://schemas.microsoft.com/office/drawing/2014/main" id="{3BFB124A-48CC-42F5-89D4-F90A8ED26C2A}"/>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8FCB9E5E-FE7C-4BA2-9D57-6A26B1281CD3}" type="slidenum">
              <a:rPr lang="en-US" sz="1200" b="1" spc="-1" smtClean="0">
                <a:solidFill>
                  <a:srgbClr val="FFFFFF"/>
                </a:solidFill>
                <a:latin typeface="Gulim"/>
              </a:rPr>
              <a:t>21</a:t>
            </a:fld>
            <a:endParaRPr lang="en-US" sz="1200" b="0" strike="noStrike" spc="-1">
              <a:latin typeface="Arial"/>
            </a:endParaRPr>
          </a:p>
        </p:txBody>
      </p:sp>
      <p:sp>
        <p:nvSpPr>
          <p:cNvPr id="75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57C1196-AC95-46D2-95BF-E5B891248E4D}" type="datetime1">
              <a:rPr lang="en-US" sz="1200" b="1" strike="noStrike" spc="-1">
                <a:solidFill>
                  <a:srgbClr val="FFFFFF"/>
                </a:solidFill>
                <a:latin typeface="Gulim"/>
                <a:ea typeface="DejaVu Sans"/>
              </a:rPr>
              <a:t>12/2/2020</a:t>
            </a:fld>
            <a:endParaRPr lang="en-US" sz="1200" b="0" strike="noStrike" spc="-1">
              <a:latin typeface="Arial"/>
            </a:endParaRPr>
          </a:p>
        </p:txBody>
      </p:sp>
      <p:sp>
        <p:nvSpPr>
          <p:cNvPr id="753" name="CustomShape 5"/>
          <p:cNvSpPr/>
          <p:nvPr/>
        </p:nvSpPr>
        <p:spPr>
          <a:xfrm>
            <a:off x="733680" y="1396800"/>
            <a:ext cx="5169600" cy="501062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strike="noStrike" spc="-1" dirty="0">
                <a:solidFill>
                  <a:srgbClr val="FFFFFF"/>
                </a:solidFill>
                <a:latin typeface="Calibri"/>
                <a:ea typeface="Calibri"/>
              </a:rPr>
              <a:t>Assist in the packing process with </a:t>
            </a:r>
            <a:r>
              <a:rPr lang="en-US" sz="2800" b="1" spc="-1" dirty="0">
                <a:solidFill>
                  <a:srgbClr val="FFFFFF"/>
                </a:solidFill>
                <a:latin typeface="Calibri"/>
                <a:ea typeface="Calibri"/>
              </a:rPr>
              <a:t>E</a:t>
            </a:r>
            <a:r>
              <a:rPr lang="en-US" sz="2800" b="1" strike="noStrike" spc="-1" dirty="0">
                <a:solidFill>
                  <a:srgbClr val="FFFFFF"/>
                </a:solidFill>
                <a:latin typeface="Calibri"/>
                <a:ea typeface="Calibri"/>
              </a:rPr>
              <a:t>xpert Advice</a:t>
            </a:r>
            <a:br>
              <a:rPr dirty="0"/>
            </a:br>
            <a:r>
              <a:rPr lang="en-US" sz="2400" strike="noStrike" spc="-1" dirty="0">
                <a:solidFill>
                  <a:srgbClr val="FFFFFF"/>
                </a:solidFill>
                <a:latin typeface="Calibri"/>
                <a:ea typeface="DejaVu Sans"/>
              </a:rPr>
              <a:t> </a:t>
            </a:r>
            <a:endParaRPr lang="en-US" sz="2400" strike="noStrike" spc="-1" dirty="0">
              <a:latin typeface="Arial"/>
            </a:endParaRPr>
          </a:p>
          <a:p>
            <a:pPr marL="343080" indent="-342360">
              <a:lnSpc>
                <a:spcPct val="107000"/>
              </a:lnSpc>
              <a:buClr>
                <a:srgbClr val="FFFFFF"/>
              </a:buClr>
              <a:buFont typeface="Symbol"/>
              <a:buChar char=""/>
            </a:pPr>
            <a:r>
              <a:rPr lang="en-US" sz="2800" b="1" strike="noStrike" spc="-1" dirty="0">
                <a:solidFill>
                  <a:srgbClr val="FFFFFF"/>
                </a:solidFill>
                <a:latin typeface="Calibri"/>
                <a:ea typeface="Calibri"/>
              </a:rPr>
              <a:t>Catalog</a:t>
            </a:r>
            <a:r>
              <a:rPr lang="en-US" sz="2400" strike="noStrike" spc="-1" dirty="0">
                <a:solidFill>
                  <a:srgbClr val="FFFFFF"/>
                </a:solidFill>
                <a:latin typeface="Calibri"/>
                <a:ea typeface="Calibri"/>
              </a:rPr>
              <a:t> with photos all boxes, furniture, and other items that are going to be placed in the truck</a:t>
            </a:r>
            <a:br>
              <a:rPr dirty="0"/>
            </a:br>
            <a:r>
              <a:rPr lang="en-US" sz="2400" strike="noStrike" spc="-1" dirty="0">
                <a:solidFill>
                  <a:srgbClr val="FFFFFF"/>
                </a:solidFill>
                <a:latin typeface="Calibri"/>
                <a:ea typeface="DejaVu Sans"/>
              </a:rPr>
              <a:t> </a:t>
            </a:r>
            <a:endParaRPr lang="en-US" sz="2400" strike="noStrike" spc="-1" dirty="0">
              <a:latin typeface="Arial"/>
            </a:endParaRPr>
          </a:p>
          <a:p>
            <a:pPr marL="343080" indent="-342360">
              <a:lnSpc>
                <a:spcPct val="107000"/>
              </a:lnSpc>
              <a:buClr>
                <a:srgbClr val="FFFFFF"/>
              </a:buClr>
              <a:buFont typeface="Symbol"/>
              <a:buChar char=""/>
            </a:pPr>
            <a:r>
              <a:rPr lang="en-US" sz="2800" b="1" strike="noStrike" spc="-1" dirty="0">
                <a:solidFill>
                  <a:srgbClr val="FFFFFF"/>
                </a:solidFill>
                <a:latin typeface="Calibri"/>
                <a:ea typeface="Calibri"/>
              </a:rPr>
              <a:t>Generate instructions </a:t>
            </a:r>
            <a:r>
              <a:rPr lang="en-US" sz="2400" strike="noStrike" spc="-1" dirty="0">
                <a:solidFill>
                  <a:srgbClr val="FFFFFF"/>
                </a:solidFill>
                <a:latin typeface="Calibri"/>
                <a:ea typeface="Calibri"/>
              </a:rPr>
              <a:t>for properly loading the truck based on weight distribution, item safety, best fit space utilization, and item(s) priority</a:t>
            </a:r>
            <a:endParaRPr lang="en-US" sz="2400" strike="noStrike" spc="-1" dirty="0">
              <a:latin typeface="Arial"/>
            </a:endParaRPr>
          </a:p>
        </p:txBody>
      </p:sp>
      <p:sp>
        <p:nvSpPr>
          <p:cNvPr id="754" name="CustomShape 6"/>
          <p:cNvSpPr/>
          <p:nvPr/>
        </p:nvSpPr>
        <p:spPr>
          <a:xfrm>
            <a:off x="6095880" y="1416240"/>
            <a:ext cx="5463000" cy="468130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strike="noStrike" spc="-1" dirty="0">
                <a:solidFill>
                  <a:srgbClr val="FFFFFF"/>
                </a:solidFill>
                <a:latin typeface="Calibri"/>
                <a:ea typeface="Calibri"/>
              </a:rPr>
              <a:t>Use photos taken to Create a </a:t>
            </a:r>
            <a:r>
              <a:rPr lang="en-US" sz="2800" b="1" strike="noStrike" spc="-1" dirty="0">
                <a:solidFill>
                  <a:srgbClr val="FFFFFF"/>
                </a:solidFill>
                <a:latin typeface="Calibri"/>
                <a:ea typeface="Calibri"/>
              </a:rPr>
              <a:t>3D model </a:t>
            </a:r>
            <a:r>
              <a:rPr lang="en-US" sz="2400" strike="noStrike" spc="-1" dirty="0">
                <a:solidFill>
                  <a:srgbClr val="FFFFFF"/>
                </a:solidFill>
                <a:latin typeface="Calibri"/>
                <a:ea typeface="Calibri"/>
              </a:rPr>
              <a:t>of how everything should be expertly packed in the truck</a:t>
            </a:r>
            <a:br>
              <a:rPr dirty="0"/>
            </a:br>
            <a:r>
              <a:rPr lang="en-US" sz="2400" strike="noStrike" spc="-1" dirty="0">
                <a:solidFill>
                  <a:srgbClr val="FFFFFF"/>
                </a:solidFill>
                <a:latin typeface="Calibri"/>
                <a:ea typeface="DejaVu Sans"/>
              </a:rPr>
              <a:t> </a:t>
            </a:r>
            <a:endParaRPr lang="en-US" sz="2400" strike="noStrike" spc="-1" dirty="0">
              <a:latin typeface="Arial"/>
            </a:endParaRPr>
          </a:p>
          <a:p>
            <a:pPr marL="343080" indent="-342360">
              <a:lnSpc>
                <a:spcPct val="107000"/>
              </a:lnSpc>
              <a:buClr>
                <a:srgbClr val="FFFFFF"/>
              </a:buClr>
              <a:buFont typeface="Symbol"/>
              <a:buChar char=""/>
            </a:pPr>
            <a:r>
              <a:rPr lang="en-US" sz="2400" strike="noStrike" spc="-1" dirty="0">
                <a:solidFill>
                  <a:srgbClr val="FFFFFF"/>
                </a:solidFill>
                <a:latin typeface="Calibri"/>
                <a:ea typeface="Calibri"/>
              </a:rPr>
              <a:t>Will </a:t>
            </a:r>
            <a:r>
              <a:rPr lang="en-US" sz="2800" b="1" strike="noStrike" spc="-1" dirty="0">
                <a:solidFill>
                  <a:srgbClr val="FFFFFF"/>
                </a:solidFill>
                <a:latin typeface="Calibri"/>
                <a:ea typeface="Calibri"/>
              </a:rPr>
              <a:t>provide location information </a:t>
            </a:r>
            <a:r>
              <a:rPr lang="en-US" sz="2400" strike="noStrike" spc="-1" dirty="0">
                <a:solidFill>
                  <a:srgbClr val="FFFFFF"/>
                </a:solidFill>
                <a:latin typeface="Calibri"/>
                <a:ea typeface="Calibri"/>
              </a:rPr>
              <a:t>for different boxes and items within the truck using 3D model and cataloging</a:t>
            </a:r>
            <a:br>
              <a:rPr dirty="0"/>
            </a:br>
            <a:r>
              <a:rPr lang="en-US" sz="2400" strike="noStrike" spc="-1" dirty="0">
                <a:solidFill>
                  <a:srgbClr val="FFFFFF"/>
                </a:solidFill>
                <a:latin typeface="Calibri"/>
                <a:ea typeface="DejaVu Sans"/>
              </a:rPr>
              <a:t> </a:t>
            </a:r>
            <a:endParaRPr lang="en-US" sz="2400" strike="noStrike" spc="-1" dirty="0">
              <a:latin typeface="Arial"/>
            </a:endParaRPr>
          </a:p>
          <a:p>
            <a:pPr marL="343080" indent="-342360">
              <a:lnSpc>
                <a:spcPct val="107000"/>
              </a:lnSpc>
              <a:spcAft>
                <a:spcPts val="799"/>
              </a:spcAft>
              <a:buClr>
                <a:srgbClr val="FFFFFF"/>
              </a:buClr>
              <a:buFont typeface="Symbol"/>
              <a:buChar char=""/>
            </a:pPr>
            <a:r>
              <a:rPr lang="en-US" sz="2400" strike="noStrike" spc="-1" dirty="0">
                <a:solidFill>
                  <a:srgbClr val="FFFFFF"/>
                </a:solidFill>
                <a:latin typeface="Calibri"/>
                <a:ea typeface="Calibri"/>
              </a:rPr>
              <a:t>Give </a:t>
            </a:r>
            <a:r>
              <a:rPr lang="en-US" sz="2800" b="1" strike="noStrike" spc="-1" dirty="0">
                <a:solidFill>
                  <a:srgbClr val="FFFFFF"/>
                </a:solidFill>
                <a:latin typeface="Calibri"/>
                <a:ea typeface="Calibri"/>
              </a:rPr>
              <a:t>estimate</a:t>
            </a:r>
            <a:r>
              <a:rPr lang="en-US" sz="2400" strike="noStrike" spc="-1" dirty="0">
                <a:solidFill>
                  <a:srgbClr val="FFFFFF"/>
                </a:solidFill>
                <a:latin typeface="Calibri"/>
                <a:ea typeface="Calibri"/>
              </a:rPr>
              <a:t> for appropriate rental </a:t>
            </a:r>
            <a:r>
              <a:rPr lang="en-US" sz="2400" b="1" strike="noStrike" spc="-1" dirty="0">
                <a:solidFill>
                  <a:srgbClr val="FFFFFF"/>
                </a:solidFill>
                <a:latin typeface="Calibri"/>
                <a:ea typeface="Calibri"/>
              </a:rPr>
              <a:t>truck size </a:t>
            </a:r>
            <a:r>
              <a:rPr lang="en-US" sz="2400" strike="noStrike" spc="-1" dirty="0">
                <a:solidFill>
                  <a:srgbClr val="FFFFFF"/>
                </a:solidFill>
                <a:latin typeface="Calibri"/>
                <a:ea typeface="Calibri"/>
              </a:rPr>
              <a:t>and </a:t>
            </a:r>
            <a:r>
              <a:rPr lang="en-US" sz="2400" b="1" strike="noStrike" spc="-1" dirty="0">
                <a:solidFill>
                  <a:srgbClr val="FFFFFF"/>
                </a:solidFill>
                <a:latin typeface="Calibri"/>
                <a:ea typeface="Calibri"/>
              </a:rPr>
              <a:t>number of trips </a:t>
            </a:r>
            <a:r>
              <a:rPr lang="en-US" sz="2400" strike="noStrike" spc="-1" dirty="0">
                <a:solidFill>
                  <a:srgbClr val="FFFFFF"/>
                </a:solidFill>
                <a:latin typeface="Calibri"/>
                <a:ea typeface="Calibri"/>
              </a:rPr>
              <a:t>dependent on truck size</a:t>
            </a:r>
            <a:endParaRPr lang="en-US" sz="2400" strike="noStrike" spc="-1" dirty="0">
              <a:latin typeface="Arial"/>
            </a:endParaRPr>
          </a:p>
        </p:txBody>
      </p:sp>
      <p:sp>
        <p:nvSpPr>
          <p:cNvPr id="8" name="TextShape 4">
            <a:extLst>
              <a:ext uri="{FF2B5EF4-FFF2-40B4-BE49-F238E27FC236}">
                <a16:creationId xmlns:a16="http://schemas.microsoft.com/office/drawing/2014/main" id="{333BE023-7B8A-4694-9D81-0517B70274A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9" name="CustomShape 2">
            <a:extLst>
              <a:ext uri="{FF2B5EF4-FFF2-40B4-BE49-F238E27FC236}">
                <a16:creationId xmlns:a16="http://schemas.microsoft.com/office/drawing/2014/main" id="{82455F0A-D818-4C23-9D68-25EE389F738D}"/>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dirty="0">
                <a:solidFill>
                  <a:schemeClr val="bg2"/>
                </a:solidFill>
                <a:latin typeface="Gulim"/>
                <a:ea typeface="DejaVu Sans"/>
              </a:rPr>
              <a:t>What Load.In Will Do</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F57F5D5E-59FC-46D6-8C23-81CA796F96C7}" type="slidenum">
              <a:rPr lang="en-US" sz="1200" b="1" spc="-1" smtClean="0">
                <a:solidFill>
                  <a:srgbClr val="FFFFFF"/>
                </a:solidFill>
                <a:latin typeface="Gulim"/>
              </a:rPr>
              <a:t>22</a:t>
            </a:fld>
            <a:endParaRPr lang="en-US" sz="1200" b="0" strike="noStrike" spc="-1">
              <a:latin typeface="Arial"/>
            </a:endParaRPr>
          </a:p>
        </p:txBody>
      </p:sp>
      <p:sp>
        <p:nvSpPr>
          <p:cNvPr id="756"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12/2/2020</a:t>
            </a:fld>
            <a:endParaRPr lang="en-US" sz="1200" b="0" strike="noStrike" spc="-1">
              <a:latin typeface="Arial"/>
            </a:endParaRPr>
          </a:p>
        </p:txBody>
      </p:sp>
      <p:sp>
        <p:nvSpPr>
          <p:cNvPr id="759" name="CustomShape 5"/>
          <p:cNvSpPr/>
          <p:nvPr/>
        </p:nvSpPr>
        <p:spPr>
          <a:xfrm>
            <a:off x="640080" y="1793520"/>
            <a:ext cx="9225720" cy="400951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2900" indent="-342265">
              <a:lnSpc>
                <a:spcPct val="107000"/>
              </a:lnSpc>
              <a:buClr>
                <a:srgbClr val="FFFFFF"/>
              </a:buClr>
              <a:buFont typeface="Symbol"/>
              <a:buChar char=""/>
            </a:pPr>
            <a:r>
              <a:rPr lang="en-US" sz="4000" b="1" spc="-1" dirty="0">
                <a:solidFill>
                  <a:srgbClr val="FFFFFF"/>
                </a:solidFill>
                <a:latin typeface="Calibri"/>
                <a:ea typeface="Calibri"/>
              </a:rPr>
              <a:t>Sell or share personal info</a:t>
            </a:r>
            <a:endParaRPr lang="en-US"/>
          </a:p>
          <a:p>
            <a:pPr marL="342900" indent="-342265">
              <a:lnSpc>
                <a:spcPct val="107000"/>
              </a:lnSpc>
              <a:buClr>
                <a:srgbClr val="FFFFFF"/>
              </a:buClr>
              <a:buFont typeface="Symbol"/>
              <a:buChar char=""/>
            </a:pPr>
            <a:r>
              <a:rPr lang="en-US" sz="4000" b="1" spc="-1" dirty="0">
                <a:solidFill>
                  <a:srgbClr val="FFFFFF"/>
                </a:solidFill>
                <a:latin typeface="Calibri"/>
                <a:ea typeface="Calibri"/>
              </a:rPr>
              <a:t>Keep photos long-term</a:t>
            </a:r>
            <a:endParaRPr lang="en-US" sz="4000" b="1" spc="-1">
              <a:solidFill>
                <a:srgbClr val="FFFFFF"/>
              </a:solidFill>
              <a:latin typeface="Calibri"/>
              <a:ea typeface="Calibri"/>
            </a:endParaRPr>
          </a:p>
          <a:p>
            <a:pPr marL="342900" indent="-342265">
              <a:lnSpc>
                <a:spcPct val="107000"/>
              </a:lnSpc>
              <a:buClr>
                <a:srgbClr val="FFFFFF"/>
              </a:buClr>
              <a:buFont typeface="Symbol"/>
              <a:buChar char=""/>
            </a:pPr>
            <a:r>
              <a:rPr lang="en-US" sz="4000" b="1" spc="-1" dirty="0">
                <a:solidFill>
                  <a:srgbClr val="FFFFFF"/>
                </a:solidFill>
                <a:latin typeface="Calibri"/>
                <a:ea typeface="Calibri"/>
              </a:rPr>
              <a:t>Read SMS messages</a:t>
            </a:r>
            <a:endParaRPr lang="en-US" sz="4000" b="1" spc="-1">
              <a:solidFill>
                <a:srgbClr val="FFFFFF"/>
              </a:solidFill>
              <a:latin typeface="Calibri"/>
              <a:ea typeface="Calibri"/>
            </a:endParaRPr>
          </a:p>
          <a:p>
            <a:pPr marL="342900" indent="-342265">
              <a:lnSpc>
                <a:spcPct val="107000"/>
              </a:lnSpc>
              <a:buClr>
                <a:srgbClr val="FFFFFF"/>
              </a:buClr>
              <a:buFont typeface="Symbol"/>
              <a:buChar char=""/>
            </a:pPr>
            <a:r>
              <a:rPr lang="en-US" sz="4000" b="1" spc="-1" dirty="0">
                <a:solidFill>
                  <a:srgbClr val="FFFFFF"/>
                </a:solidFill>
                <a:latin typeface="Calibri"/>
                <a:ea typeface="Calibri"/>
              </a:rPr>
              <a:t>Record audio</a:t>
            </a:r>
            <a:endParaRPr lang="en-US" sz="4000" b="1" spc="-1">
              <a:solidFill>
                <a:srgbClr val="FFFFFF"/>
              </a:solidFill>
              <a:latin typeface="Calibri"/>
              <a:ea typeface="Calibri"/>
            </a:endParaRPr>
          </a:p>
          <a:p>
            <a:pPr marL="342900" indent="-342265">
              <a:lnSpc>
                <a:spcPct val="107000"/>
              </a:lnSpc>
              <a:buClr>
                <a:srgbClr val="FFFFFF"/>
              </a:buClr>
              <a:buFont typeface="Symbol"/>
              <a:buChar char=""/>
            </a:pPr>
            <a:r>
              <a:rPr lang="en-US" sz="4000" b="1" strike="noStrike" spc="-1" dirty="0">
                <a:solidFill>
                  <a:srgbClr val="FFFFFF"/>
                </a:solidFill>
                <a:latin typeface="Calibri"/>
              </a:rPr>
              <a:t>Hold on to personal information </a:t>
            </a:r>
            <a:r>
              <a:rPr lang="en-US" sz="4000" b="1" spc="-1">
                <a:solidFill>
                  <a:srgbClr val="FFFFFF"/>
                </a:solidFill>
                <a:latin typeface="Calibri"/>
              </a:rPr>
              <a:t>permanently</a:t>
            </a:r>
            <a:endParaRPr lang="en-US" sz="4000" b="0" strike="noStrike" spc="-1">
              <a:latin typeface="Arial"/>
            </a:endParaRPr>
          </a:p>
        </p:txBody>
      </p:sp>
      <p:sp>
        <p:nvSpPr>
          <p:cNvPr id="7" name="TextShape 4">
            <a:extLst>
              <a:ext uri="{FF2B5EF4-FFF2-40B4-BE49-F238E27FC236}">
                <a16:creationId xmlns:a16="http://schemas.microsoft.com/office/drawing/2014/main" id="{12A38A8D-2D54-4225-9A43-7A632529813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2">
            <a:extLst>
              <a:ext uri="{FF2B5EF4-FFF2-40B4-BE49-F238E27FC236}">
                <a16:creationId xmlns:a16="http://schemas.microsoft.com/office/drawing/2014/main" id="{2CBF6E18-ECD4-4C6C-8F3E-FF0EBA6B9DDB}"/>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What Load.In Will Not Do</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3">
            <a:extLst>
              <a:ext uri="{FF2B5EF4-FFF2-40B4-BE49-F238E27FC236}">
                <a16:creationId xmlns:a16="http://schemas.microsoft.com/office/drawing/2014/main" id="{2999F3EC-A6BA-4A13-A510-669520559ADC}"/>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789038CC-B911-4190-8A4C-68E71FCAEAF9}" type="slidenum">
              <a:rPr lang="en-US" sz="1200" b="1" strike="noStrike" spc="-1">
                <a:solidFill>
                  <a:srgbClr val="FFFFFF"/>
                </a:solidFill>
                <a:latin typeface="Gulim"/>
              </a:rPr>
              <a:t>23</a:t>
            </a:fld>
            <a:endParaRPr lang="en-US" sz="1200" b="0" strike="noStrike" spc="-1">
              <a:latin typeface="Arial"/>
            </a:endParaRPr>
          </a:p>
        </p:txBody>
      </p:sp>
      <p:sp>
        <p:nvSpPr>
          <p:cNvPr id="9" name="Text Placeholder 2">
            <a:extLst>
              <a:ext uri="{FF2B5EF4-FFF2-40B4-BE49-F238E27FC236}">
                <a16:creationId xmlns:a16="http://schemas.microsoft.com/office/drawing/2014/main" id="{F7031BE0-AA3F-49AA-A49C-476D2FE8C911}"/>
              </a:ext>
            </a:extLst>
          </p:cNvPr>
          <p:cNvSpPr>
            <a:spLocks noGrp="1"/>
          </p:cNvSpPr>
          <p:nvPr>
            <p:ph type="body" idx="4294967295"/>
          </p:nvPr>
        </p:nvSpPr>
        <p:spPr>
          <a:xfrm>
            <a:off x="6831445" y="3680418"/>
            <a:ext cx="4953000" cy="2428875"/>
          </a:xfrm>
        </p:spPr>
        <p:txBody>
          <a:bodyPr/>
          <a:lstStyle/>
          <a:p>
            <a:r>
              <a:rPr lang="en-US" sz="2800" dirty="0">
                <a:solidFill>
                  <a:schemeClr val="bg1"/>
                </a:solidFill>
                <a:latin typeface="Gulim" panose="020B0600000101010101" pitchFamily="34" charset="-127"/>
                <a:ea typeface="Gulim" panose="020B0600000101010101" pitchFamily="34" charset="-127"/>
              </a:rPr>
              <a:t>  Website App</a:t>
            </a:r>
          </a:p>
          <a:p>
            <a:pPr marL="457200" lvl="0" indent="-45720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Published online for browser interaction</a:t>
            </a:r>
          </a:p>
          <a:p>
            <a:pPr marL="457200" lvl="0" indent="-45720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Communication is HTTP REST API with backend</a:t>
            </a:r>
          </a:p>
        </p:txBody>
      </p:sp>
      <p:sp>
        <p:nvSpPr>
          <p:cNvPr id="7" name="CustomShape 6">
            <a:extLst>
              <a:ext uri="{FF2B5EF4-FFF2-40B4-BE49-F238E27FC236}">
                <a16:creationId xmlns:a16="http://schemas.microsoft.com/office/drawing/2014/main" id="{5177FFF4-AE88-4A7E-8FFD-8B9323A26D8F}"/>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pic>
        <p:nvPicPr>
          <p:cNvPr id="11" name="Picture 10" descr="Icon&#10;&#10;Description automatically generated">
            <a:extLst>
              <a:ext uri="{FF2B5EF4-FFF2-40B4-BE49-F238E27FC236}">
                <a16:creationId xmlns:a16="http://schemas.microsoft.com/office/drawing/2014/main" id="{FA905565-2C86-4F5E-A279-9A84A0E840B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545065" y="1268045"/>
            <a:ext cx="1972194" cy="2313709"/>
          </a:xfrm>
          <a:prstGeom prst="rect">
            <a:avLst/>
          </a:prstGeom>
        </p:spPr>
      </p:pic>
      <p:pic>
        <p:nvPicPr>
          <p:cNvPr id="14" name="Picture 13" descr="Icon&#10;&#10;Description automatically generated">
            <a:extLst>
              <a:ext uri="{FF2B5EF4-FFF2-40B4-BE49-F238E27FC236}">
                <a16:creationId xmlns:a16="http://schemas.microsoft.com/office/drawing/2014/main" id="{AB4C4747-6C5D-4DD9-99C7-4DD06F3F669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051800" y="1090125"/>
            <a:ext cx="2512291" cy="2512291"/>
          </a:xfrm>
          <a:prstGeom prst="rect">
            <a:avLst/>
          </a:prstGeom>
        </p:spPr>
      </p:pic>
      <p:sp>
        <p:nvSpPr>
          <p:cNvPr id="15" name="TextBox 14">
            <a:extLst>
              <a:ext uri="{FF2B5EF4-FFF2-40B4-BE49-F238E27FC236}">
                <a16:creationId xmlns:a16="http://schemas.microsoft.com/office/drawing/2014/main" id="{614E9758-2415-486E-8C29-E865E95CFFFF}"/>
              </a:ext>
            </a:extLst>
          </p:cNvPr>
          <p:cNvSpPr txBox="1"/>
          <p:nvPr/>
        </p:nvSpPr>
        <p:spPr>
          <a:xfrm>
            <a:off x="2667000" y="6858000"/>
            <a:ext cx="6858000" cy="230832"/>
          </a:xfrm>
          <a:prstGeom prst="rect">
            <a:avLst/>
          </a:prstGeom>
          <a:noFill/>
        </p:spPr>
        <p:txBody>
          <a:bodyPr wrap="square" rtlCol="0">
            <a:spAutoFit/>
          </a:bodyPr>
          <a:lstStyle/>
          <a:p>
            <a:r>
              <a:rPr lang="en-US" sz="900">
                <a:hlinkClick r:id="rId5" tooltip="https://commons.wikimedia.org/wiki/File:GNOME_Web_logo--2018.svg"/>
              </a:rPr>
              <a:t>This Photo</a:t>
            </a:r>
            <a:r>
              <a:rPr lang="en-US" sz="900"/>
              <a:t> by Unknown Author is licensed under </a:t>
            </a:r>
            <a:r>
              <a:rPr lang="en-US" sz="900">
                <a:hlinkClick r:id="rId6" tooltip="https://creativecommons.org/licenses/by-sa/3.0/"/>
              </a:rPr>
              <a:t>CC BY-SA</a:t>
            </a:r>
            <a:endParaRPr lang="en-US" sz="900"/>
          </a:p>
        </p:txBody>
      </p:sp>
      <p:sp>
        <p:nvSpPr>
          <p:cNvPr id="16" name="Text Placeholder 2">
            <a:extLst>
              <a:ext uri="{FF2B5EF4-FFF2-40B4-BE49-F238E27FC236}">
                <a16:creationId xmlns:a16="http://schemas.microsoft.com/office/drawing/2014/main" id="{2647C100-97F7-4602-8414-737C8243F3FE}"/>
              </a:ext>
            </a:extLst>
          </p:cNvPr>
          <p:cNvSpPr txBox="1">
            <a:spLocks/>
          </p:cNvSpPr>
          <p:nvPr/>
        </p:nvSpPr>
        <p:spPr>
          <a:xfrm>
            <a:off x="1054662" y="3793321"/>
            <a:ext cx="4953000" cy="2428875"/>
          </a:xfrm>
          <a:prstGeom prst="rect">
            <a:avLst/>
          </a:prstGeom>
        </p:spPr>
        <p:txBody>
          <a:bodyPr lIns="0" tIns="0" rIns="0" bIns="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latin typeface="Gulim" panose="020B0600000101010101" pitchFamily="34" charset="-127"/>
                <a:ea typeface="Gulim" panose="020B0600000101010101" pitchFamily="34" charset="-127"/>
              </a:rPr>
              <a:t>Android App</a:t>
            </a:r>
          </a:p>
          <a:p>
            <a:pPr lvl="0"/>
            <a:r>
              <a:rPr lang="en-US" dirty="0">
                <a:solidFill>
                  <a:schemeClr val="bg1"/>
                </a:solidFill>
                <a:latin typeface="Gulim" panose="020B0600000101010101" pitchFamily="34" charset="-127"/>
                <a:ea typeface="Gulim" panose="020B0600000101010101" pitchFamily="34" charset="-127"/>
              </a:rPr>
              <a:t>Distributed via android store</a:t>
            </a:r>
          </a:p>
          <a:p>
            <a:pPr lvl="0"/>
            <a:r>
              <a:rPr lang="en-US" dirty="0">
                <a:solidFill>
                  <a:schemeClr val="bg1"/>
                </a:solidFill>
                <a:latin typeface="Gulim" panose="020B0600000101010101" pitchFamily="34" charset="-127"/>
                <a:ea typeface="Gulim" panose="020B0600000101010101" pitchFamily="34" charset="-127"/>
              </a:rPr>
              <a:t>Communication is HTTP REST API with backend</a:t>
            </a:r>
          </a:p>
        </p:txBody>
      </p:sp>
      <p:sp>
        <p:nvSpPr>
          <p:cNvPr id="17" name="CustomShape 2">
            <a:extLst>
              <a:ext uri="{FF2B5EF4-FFF2-40B4-BE49-F238E27FC236}">
                <a16:creationId xmlns:a16="http://schemas.microsoft.com/office/drawing/2014/main" id="{C0227227-C0CE-4F3F-8378-6A7F0DAB9A68}"/>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dirty="0">
                <a:solidFill>
                  <a:schemeClr val="bg2"/>
                </a:solidFill>
                <a:latin typeface="Gulim"/>
              </a:rPr>
              <a:t>Solution Deliverables</a:t>
            </a:r>
            <a:endParaRPr lang="en-US" sz="4400" b="0" strike="noStrike" spc="-1" dirty="0">
              <a:solidFill>
                <a:schemeClr val="bg2"/>
              </a:solidFill>
              <a:latin typeface="Arial"/>
            </a:endParaRPr>
          </a:p>
        </p:txBody>
      </p:sp>
    </p:spTree>
    <p:extLst>
      <p:ext uri="{BB962C8B-B14F-4D97-AF65-F5344CB8AC3E}">
        <p14:creationId xmlns:p14="http://schemas.microsoft.com/office/powerpoint/2010/main" val="2428208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C72C770-DBE6-4031-B5D5-F0E8C11FD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823" y="1001167"/>
            <a:ext cx="9335477" cy="5856113"/>
          </a:xfrm>
          <a:prstGeom prst="rect">
            <a:avLst/>
          </a:prstGeom>
        </p:spPr>
      </p:pic>
      <p:sp>
        <p:nvSpPr>
          <p:cNvPr id="745"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9DFA7AE-886E-44F8-B98D-58078E50E8E5}" type="datetime1">
              <a:rPr lang="en-US" sz="1200" b="1" strike="noStrike" spc="-1">
                <a:solidFill>
                  <a:srgbClr val="FFFFFF"/>
                </a:solidFill>
                <a:latin typeface="Gulim"/>
                <a:ea typeface="DejaVu Sans"/>
              </a:rPr>
              <a:t>12/2/2020</a:t>
            </a:fld>
            <a:endParaRPr lang="en-US" sz="1200" b="0" strike="noStrike" spc="-1">
              <a:latin typeface="Arial"/>
            </a:endParaRPr>
          </a:p>
        </p:txBody>
      </p:sp>
      <p:sp>
        <p:nvSpPr>
          <p:cNvPr id="747"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7DDDF329-69B4-4982-9DA7-31DFD6C0A41B}" type="slidenum">
              <a:rPr lang="en-US" sz="1200" b="1" spc="-1" smtClean="0">
                <a:solidFill>
                  <a:srgbClr val="FFFFFF"/>
                </a:solidFill>
                <a:latin typeface="Gulim"/>
              </a:rPr>
              <a:t>24</a:t>
            </a:fld>
            <a:endParaRPr lang="en-US" sz="1200" b="1" spc="-1">
              <a:solidFill>
                <a:srgbClr val="FFFFFF"/>
              </a:solidFill>
              <a:latin typeface="Gulim"/>
            </a:endParaRPr>
          </a:p>
        </p:txBody>
      </p:sp>
      <p:sp>
        <p:nvSpPr>
          <p:cNvPr id="7" name="TextShape 4">
            <a:extLst>
              <a:ext uri="{FF2B5EF4-FFF2-40B4-BE49-F238E27FC236}">
                <a16:creationId xmlns:a16="http://schemas.microsoft.com/office/drawing/2014/main" id="{765F222E-F511-405F-84DE-D37178629971}"/>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2">
            <a:extLst>
              <a:ext uri="{FF2B5EF4-FFF2-40B4-BE49-F238E27FC236}">
                <a16:creationId xmlns:a16="http://schemas.microsoft.com/office/drawing/2014/main" id="{3186B01F-13EA-4CA8-982E-960B084D96A7}"/>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dirty="0">
                <a:solidFill>
                  <a:schemeClr val="bg2"/>
                </a:solidFill>
                <a:latin typeface="Gulim"/>
              </a:rPr>
              <a:t>Major Functional Components</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85" name="CustomShape 2"/>
          <p:cNvSpPr/>
          <p:nvPr/>
        </p:nvSpPr>
        <p:spPr bwMode="black">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03E02FB-0C1B-4EDC-AF3E-45E6ABDDB57F}" type="datetime1">
              <a:rPr lang="en-US" sz="1200" b="1" strike="noStrike" spc="-1">
                <a:solidFill>
                  <a:srgbClr val="FFFFFF"/>
                </a:solidFill>
                <a:latin typeface="Gulim"/>
                <a:ea typeface="DejaVu Sans"/>
              </a:rPr>
              <a:t>12/2/2020</a:t>
            </a:fld>
            <a:endParaRPr lang="en-US" sz="1200" b="0" strike="noStrike" spc="-1">
              <a:latin typeface="Arial"/>
            </a:endParaRPr>
          </a:p>
        </p:txBody>
      </p:sp>
      <p:sp>
        <p:nvSpPr>
          <p:cNvPr id="687" name="CustomShape 4"/>
          <p:cNvSpPr/>
          <p:nvPr/>
        </p:nvSpPr>
        <p:spPr bwMode="black">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5382DF7-8411-494C-9981-204B3BA34906}" type="slidenum">
              <a:rPr lang="en-US" sz="1200" b="1" strike="noStrike" spc="-1">
                <a:solidFill>
                  <a:srgbClr val="FFFFFF"/>
                </a:solidFill>
                <a:latin typeface="Gulim"/>
              </a:rPr>
              <a:t>25</a:t>
            </a:fld>
            <a:endParaRPr lang="en-US" sz="1200" b="0" strike="noStrike" spc="-1">
              <a:latin typeface="Arial"/>
            </a:endParaRPr>
          </a:p>
        </p:txBody>
      </p:sp>
      <p:grpSp>
        <p:nvGrpSpPr>
          <p:cNvPr id="688" name="Group 5"/>
          <p:cNvGrpSpPr/>
          <p:nvPr/>
        </p:nvGrpSpPr>
        <p:grpSpPr bwMode="black">
          <a:xfrm>
            <a:off x="317520" y="1021680"/>
            <a:ext cx="2998800" cy="1469520"/>
            <a:chOff x="317520" y="1021680"/>
            <a:chExt cx="2998800" cy="1469520"/>
          </a:xfrm>
        </p:grpSpPr>
        <p:grpSp>
          <p:nvGrpSpPr>
            <p:cNvPr id="689" name="Group 6"/>
            <p:cNvGrpSpPr/>
            <p:nvPr/>
          </p:nvGrpSpPr>
          <p:grpSpPr bwMode="black">
            <a:xfrm>
              <a:off x="2034720" y="1339920"/>
              <a:ext cx="1281600" cy="1099800"/>
              <a:chOff x="2034720" y="1339920"/>
              <a:chExt cx="1281600" cy="1099800"/>
            </a:xfrm>
          </p:grpSpPr>
          <p:sp>
            <p:nvSpPr>
              <p:cNvPr id="690" name="CustomShape 7"/>
              <p:cNvSpPr/>
              <p:nvPr/>
            </p:nvSpPr>
            <p:spPr bwMode="black">
              <a:xfrm>
                <a:off x="3129480" y="1492200"/>
                <a:ext cx="186840" cy="562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91" name="CustomShape 8"/>
              <p:cNvSpPr/>
              <p:nvPr/>
            </p:nvSpPr>
            <p:spPr bwMode="black">
              <a:xfrm>
                <a:off x="2034720" y="2104200"/>
                <a:ext cx="128160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1</a:t>
                </a:r>
                <a:endParaRPr lang="en-US" sz="1800" b="0" strike="noStrike" spc="-1">
                  <a:latin typeface="Arial"/>
                </a:endParaRPr>
              </a:p>
            </p:txBody>
          </p:sp>
          <p:sp>
            <p:nvSpPr>
              <p:cNvPr id="692" name="CustomShape 9"/>
              <p:cNvSpPr/>
              <p:nvPr/>
            </p:nvSpPr>
            <p:spPr bwMode="black">
              <a:xfrm>
                <a:off x="2034720" y="171900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5</a:t>
                </a:r>
                <a:endParaRPr lang="en-US" sz="1800" b="0" strike="noStrike" spc="-1">
                  <a:latin typeface="Arial"/>
                </a:endParaRPr>
              </a:p>
            </p:txBody>
          </p:sp>
          <p:sp>
            <p:nvSpPr>
              <p:cNvPr id="693" name="CustomShape 10"/>
              <p:cNvSpPr/>
              <p:nvPr/>
            </p:nvSpPr>
            <p:spPr bwMode="black">
              <a:xfrm>
                <a:off x="2945160" y="1719000"/>
                <a:ext cx="1274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2</a:t>
                </a:r>
                <a:endParaRPr lang="en-US" sz="1800" b="0" strike="noStrike" spc="-1">
                  <a:latin typeface="Arial"/>
                </a:endParaRPr>
              </a:p>
            </p:txBody>
          </p:sp>
          <p:sp>
            <p:nvSpPr>
              <p:cNvPr id="694" name="CustomShape 11"/>
              <p:cNvSpPr/>
              <p:nvPr/>
            </p:nvSpPr>
            <p:spPr bwMode="black">
              <a:xfrm>
                <a:off x="2455200" y="1339920"/>
                <a:ext cx="432720" cy="71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4</a:t>
                </a:r>
                <a:endParaRPr lang="en-US" sz="1800" b="0" strike="noStrike" spc="-1">
                  <a:latin typeface="Arial"/>
                </a:endParaRPr>
              </a:p>
            </p:txBody>
          </p:sp>
          <p:sp>
            <p:nvSpPr>
              <p:cNvPr id="695" name="CustomShape 12"/>
              <p:cNvSpPr/>
              <p:nvPr/>
            </p:nvSpPr>
            <p:spPr bwMode="black">
              <a:xfrm>
                <a:off x="2945160" y="1339920"/>
                <a:ext cx="37116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3</a:t>
                </a:r>
                <a:endParaRPr lang="en-US" sz="1800" b="0" strike="noStrike" spc="-1">
                  <a:latin typeface="Arial"/>
                </a:endParaRPr>
              </a:p>
            </p:txBody>
          </p:sp>
        </p:grpSp>
        <p:grpSp>
          <p:nvGrpSpPr>
            <p:cNvPr id="696" name="Group 13"/>
            <p:cNvGrpSpPr/>
            <p:nvPr/>
          </p:nvGrpSpPr>
          <p:grpSpPr bwMode="black">
            <a:xfrm>
              <a:off x="317520" y="1569960"/>
              <a:ext cx="1851120" cy="921240"/>
              <a:chOff x="317520" y="1569960"/>
              <a:chExt cx="1851120" cy="921240"/>
            </a:xfrm>
          </p:grpSpPr>
          <p:sp>
            <p:nvSpPr>
              <p:cNvPr id="697" name="CustomShape 14"/>
              <p:cNvSpPr/>
              <p:nvPr/>
            </p:nvSpPr>
            <p:spPr bwMode="black">
              <a:xfrm>
                <a:off x="1075680" y="166284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6</a:t>
                </a:r>
                <a:endParaRPr lang="en-US" sz="1800" b="0" strike="noStrike" spc="-1">
                  <a:latin typeface="Arial"/>
                </a:endParaRPr>
              </a:p>
            </p:txBody>
          </p:sp>
          <p:pic>
            <p:nvPicPr>
              <p:cNvPr id="698" name="Graphic 14" descr="Walk"/>
              <p:cNvPicPr/>
              <p:nvPr/>
            </p:nvPicPr>
            <p:blipFill>
              <a:blip r:embed="rId3"/>
              <a:stretch/>
            </p:blipFill>
            <p:spPr bwMode="black">
              <a:xfrm>
                <a:off x="317520" y="1577520"/>
                <a:ext cx="913680" cy="913680"/>
              </a:xfrm>
              <a:prstGeom prst="rect">
                <a:avLst/>
              </a:prstGeom>
              <a:ln>
                <a:noFill/>
              </a:ln>
            </p:spPr>
          </p:pic>
          <p:pic>
            <p:nvPicPr>
              <p:cNvPr id="699" name="Graphic 15" descr="Walk"/>
              <p:cNvPicPr/>
              <p:nvPr/>
            </p:nvPicPr>
            <p:blipFill>
              <a:blip r:embed="rId3"/>
              <a:stretch/>
            </p:blipFill>
            <p:spPr bwMode="black">
              <a:xfrm flipH="1">
                <a:off x="1254960" y="1569960"/>
                <a:ext cx="913680" cy="913680"/>
              </a:xfrm>
              <a:prstGeom prst="rect">
                <a:avLst/>
              </a:prstGeom>
              <a:ln>
                <a:noFill/>
              </a:ln>
            </p:spPr>
          </p:pic>
        </p:grpSp>
        <p:sp>
          <p:nvSpPr>
            <p:cNvPr id="700" name="CustomShape 15"/>
            <p:cNvSpPr/>
            <p:nvPr/>
          </p:nvSpPr>
          <p:spPr bwMode="black">
            <a:xfrm>
              <a:off x="1254240" y="1021680"/>
              <a:ext cx="1041840" cy="54756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01" name="CustomShape 16"/>
          <p:cNvSpPr/>
          <p:nvPr/>
        </p:nvSpPr>
        <p:spPr bwMode="black">
          <a:xfrm>
            <a:off x="776160" y="2579760"/>
            <a:ext cx="23522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Pro loading strategy</a:t>
            </a:r>
            <a:endParaRPr lang="en-US" sz="1800" b="0" strike="noStrike" spc="-1">
              <a:latin typeface="Arial"/>
            </a:endParaRPr>
          </a:p>
        </p:txBody>
      </p:sp>
      <p:grpSp>
        <p:nvGrpSpPr>
          <p:cNvPr id="702" name="Group 17"/>
          <p:cNvGrpSpPr/>
          <p:nvPr/>
        </p:nvGrpSpPr>
        <p:grpSpPr bwMode="black">
          <a:xfrm>
            <a:off x="5561640" y="647460"/>
            <a:ext cx="2761560" cy="2761560"/>
            <a:chOff x="5644800" y="338040"/>
            <a:chExt cx="2761560" cy="2761560"/>
          </a:xfrm>
        </p:grpSpPr>
        <p:pic>
          <p:nvPicPr>
            <p:cNvPr id="703" name="Graphic 24" descr="Computer"/>
            <p:cNvPicPr/>
            <p:nvPr/>
          </p:nvPicPr>
          <p:blipFill>
            <a:blip r:embed="rId4"/>
            <a:stretch/>
          </p:blipFill>
          <p:spPr bwMode="black">
            <a:xfrm>
              <a:off x="5644800" y="338040"/>
              <a:ext cx="2761560" cy="2761560"/>
            </a:xfrm>
            <a:prstGeom prst="rect">
              <a:avLst/>
            </a:prstGeom>
            <a:ln>
              <a:noFill/>
            </a:ln>
          </p:spPr>
        </p:pic>
        <p:pic>
          <p:nvPicPr>
            <p:cNvPr id="704" name="Graphic 26" descr="Brain"/>
            <p:cNvPicPr/>
            <p:nvPr/>
          </p:nvPicPr>
          <p:blipFill>
            <a:blip r:embed="rId5"/>
            <a:stretch/>
          </p:blipFill>
          <p:spPr bwMode="black">
            <a:xfrm>
              <a:off x="5948280" y="957240"/>
              <a:ext cx="1143720" cy="1143720"/>
            </a:xfrm>
            <a:prstGeom prst="rect">
              <a:avLst/>
            </a:prstGeom>
            <a:ln>
              <a:noFill/>
            </a:ln>
          </p:spPr>
        </p:pic>
      </p:grpSp>
      <p:sp>
        <p:nvSpPr>
          <p:cNvPr id="705" name="CustomShape 18"/>
          <p:cNvSpPr/>
          <p:nvPr/>
        </p:nvSpPr>
        <p:spPr bwMode="black">
          <a:xfrm>
            <a:off x="6046560" y="2889180"/>
            <a:ext cx="18316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Neural Network</a:t>
            </a:r>
            <a:endParaRPr lang="en-US" sz="1800" b="0" strike="noStrike" spc="-1">
              <a:latin typeface="Arial"/>
            </a:endParaRPr>
          </a:p>
        </p:txBody>
      </p:sp>
      <p:sp>
        <p:nvSpPr>
          <p:cNvPr id="706" name="CustomShape 19"/>
          <p:cNvSpPr/>
          <p:nvPr/>
        </p:nvSpPr>
        <p:spPr bwMode="black">
          <a:xfrm>
            <a:off x="3603600" y="1399320"/>
            <a:ext cx="180216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Training data</a:t>
            </a:r>
            <a:endParaRPr lang="en-US" sz="1800" b="0" strike="noStrike" spc="-1">
              <a:latin typeface="Arial"/>
            </a:endParaRPr>
          </a:p>
        </p:txBody>
      </p:sp>
      <p:sp>
        <p:nvSpPr>
          <p:cNvPr id="707" name="CustomShape 20"/>
          <p:cNvSpPr/>
          <p:nvPr/>
        </p:nvSpPr>
        <p:spPr bwMode="black">
          <a:xfrm>
            <a:off x="2345400" y="536580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gives feedback</a:t>
            </a:r>
            <a:endParaRPr lang="en-US" sz="1800" b="0" strike="noStrike" spc="-1">
              <a:latin typeface="Arial"/>
            </a:endParaRPr>
          </a:p>
        </p:txBody>
      </p:sp>
      <p:grpSp>
        <p:nvGrpSpPr>
          <p:cNvPr id="708" name="Group 21"/>
          <p:cNvGrpSpPr/>
          <p:nvPr/>
        </p:nvGrpSpPr>
        <p:grpSpPr bwMode="black">
          <a:xfrm>
            <a:off x="2490120" y="3202560"/>
            <a:ext cx="2182320" cy="2182320"/>
            <a:chOff x="2490120" y="3202560"/>
            <a:chExt cx="2182320" cy="2182320"/>
          </a:xfrm>
        </p:grpSpPr>
        <p:pic>
          <p:nvPicPr>
            <p:cNvPr id="709" name="Graphic 40" descr="Couch"/>
            <p:cNvPicPr/>
            <p:nvPr/>
          </p:nvPicPr>
          <p:blipFill>
            <a:blip r:embed="rId6"/>
            <a:stretch/>
          </p:blipFill>
          <p:spPr bwMode="black">
            <a:xfrm>
              <a:off x="3192120" y="3661200"/>
              <a:ext cx="488520" cy="488520"/>
            </a:xfrm>
            <a:prstGeom prst="rect">
              <a:avLst/>
            </a:prstGeom>
            <a:ln>
              <a:noFill/>
            </a:ln>
          </p:spPr>
        </p:pic>
        <p:pic>
          <p:nvPicPr>
            <p:cNvPr id="710" name="Graphic 38" descr="Box"/>
            <p:cNvPicPr/>
            <p:nvPr/>
          </p:nvPicPr>
          <p:blipFill>
            <a:blip r:embed="rId7"/>
            <a:stretch/>
          </p:blipFill>
          <p:spPr bwMode="black">
            <a:xfrm>
              <a:off x="3192120" y="4353840"/>
              <a:ext cx="488520" cy="488520"/>
            </a:xfrm>
            <a:prstGeom prst="rect">
              <a:avLst/>
            </a:prstGeom>
            <a:ln>
              <a:noFill/>
            </a:ln>
          </p:spPr>
        </p:pic>
        <p:pic>
          <p:nvPicPr>
            <p:cNvPr id="711" name="Graphic 31" descr="Smart Phone"/>
            <p:cNvPicPr/>
            <p:nvPr/>
          </p:nvPicPr>
          <p:blipFill>
            <a:blip r:embed="rId8"/>
            <a:stretch/>
          </p:blipFill>
          <p:spPr bwMode="black">
            <a:xfrm>
              <a:off x="2490120" y="3202560"/>
              <a:ext cx="2182320" cy="2182320"/>
            </a:xfrm>
            <a:prstGeom prst="rect">
              <a:avLst/>
            </a:prstGeom>
            <a:ln>
              <a:noFill/>
            </a:ln>
          </p:spPr>
        </p:pic>
        <p:pic>
          <p:nvPicPr>
            <p:cNvPr id="712" name="Graphic 34" descr="Checkmark"/>
            <p:cNvPicPr/>
            <p:nvPr/>
          </p:nvPicPr>
          <p:blipFill>
            <a:blip r:embed="rId9"/>
            <a:stretch/>
          </p:blipFill>
          <p:spPr bwMode="black">
            <a:xfrm>
              <a:off x="3683520" y="4498920"/>
              <a:ext cx="255600" cy="255600"/>
            </a:xfrm>
            <a:prstGeom prst="rect">
              <a:avLst/>
            </a:prstGeom>
            <a:ln>
              <a:noFill/>
            </a:ln>
          </p:spPr>
        </p:pic>
        <p:pic>
          <p:nvPicPr>
            <p:cNvPr id="713" name="Graphic 36" descr="Close"/>
            <p:cNvPicPr/>
            <p:nvPr/>
          </p:nvPicPr>
          <p:blipFill>
            <a:blip r:embed="rId10"/>
            <a:stretch/>
          </p:blipFill>
          <p:spPr bwMode="black">
            <a:xfrm>
              <a:off x="3683520" y="3790800"/>
              <a:ext cx="255600" cy="255600"/>
            </a:xfrm>
            <a:prstGeom prst="rect">
              <a:avLst/>
            </a:prstGeom>
            <a:ln>
              <a:noFill/>
            </a:ln>
          </p:spPr>
        </p:pic>
      </p:grpSp>
      <p:sp>
        <p:nvSpPr>
          <p:cNvPr id="714" name="CustomShape 22"/>
          <p:cNvSpPr/>
          <p:nvPr/>
        </p:nvSpPr>
        <p:spPr bwMode="black">
          <a:xfrm rot="16200000">
            <a:off x="1477440" y="3304440"/>
            <a:ext cx="1670040" cy="126288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15" name="CustomShape 23"/>
          <p:cNvSpPr/>
          <p:nvPr/>
        </p:nvSpPr>
        <p:spPr bwMode="black">
          <a:xfrm>
            <a:off x="74520" y="3432600"/>
            <a:ext cx="24710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Incorporate Feedback in to training data generation</a:t>
            </a:r>
            <a:endParaRPr lang="en-US" sz="1800" b="0" strike="noStrike" spc="-1">
              <a:latin typeface="Arial"/>
            </a:endParaRPr>
          </a:p>
        </p:txBody>
      </p:sp>
      <p:grpSp>
        <p:nvGrpSpPr>
          <p:cNvPr id="716" name="Group 24"/>
          <p:cNvGrpSpPr/>
          <p:nvPr/>
        </p:nvGrpSpPr>
        <p:grpSpPr bwMode="black">
          <a:xfrm>
            <a:off x="9708120" y="929340"/>
            <a:ext cx="2193120" cy="2193120"/>
            <a:chOff x="9708120" y="565920"/>
            <a:chExt cx="2193120" cy="2193120"/>
          </a:xfrm>
        </p:grpSpPr>
        <p:grpSp>
          <p:nvGrpSpPr>
            <p:cNvPr id="717" name="Group 25"/>
            <p:cNvGrpSpPr/>
            <p:nvPr/>
          </p:nvGrpSpPr>
          <p:grpSpPr bwMode="black">
            <a:xfrm>
              <a:off x="10326600" y="1355760"/>
              <a:ext cx="1002240" cy="910080"/>
              <a:chOff x="10326600" y="1355760"/>
              <a:chExt cx="1002240" cy="910080"/>
            </a:xfrm>
          </p:grpSpPr>
          <p:pic>
            <p:nvPicPr>
              <p:cNvPr id="718" name="Graphic 45" descr="Box"/>
              <p:cNvPicPr/>
              <p:nvPr/>
            </p:nvPicPr>
            <p:blipFill>
              <a:blip r:embed="rId7"/>
              <a:stretch/>
            </p:blipFill>
            <p:spPr bwMode="black">
              <a:xfrm>
                <a:off x="10506240" y="1355760"/>
                <a:ext cx="262800" cy="262800"/>
              </a:xfrm>
              <a:prstGeom prst="rect">
                <a:avLst/>
              </a:prstGeom>
              <a:ln>
                <a:noFill/>
              </a:ln>
            </p:spPr>
          </p:pic>
          <p:pic>
            <p:nvPicPr>
              <p:cNvPr id="719" name="Graphic 47" descr="Couch"/>
              <p:cNvPicPr/>
              <p:nvPr/>
            </p:nvPicPr>
            <p:blipFill>
              <a:blip r:embed="rId6"/>
              <a:stretch/>
            </p:blipFill>
            <p:spPr bwMode="black">
              <a:xfrm>
                <a:off x="10326600" y="1623240"/>
                <a:ext cx="642600" cy="642600"/>
              </a:xfrm>
              <a:prstGeom prst="rect">
                <a:avLst/>
              </a:prstGeom>
              <a:ln>
                <a:noFill/>
              </a:ln>
            </p:spPr>
          </p:pic>
          <p:pic>
            <p:nvPicPr>
              <p:cNvPr id="720" name="Graphic 49" descr="Lamp"/>
              <p:cNvPicPr/>
              <p:nvPr/>
            </p:nvPicPr>
            <p:blipFill>
              <a:blip r:embed="rId11"/>
              <a:stretch/>
            </p:blipFill>
            <p:spPr bwMode="black">
              <a:xfrm>
                <a:off x="10827000" y="1373400"/>
                <a:ext cx="501840" cy="709920"/>
              </a:xfrm>
              <a:prstGeom prst="rect">
                <a:avLst/>
              </a:prstGeom>
              <a:ln>
                <a:noFill/>
              </a:ln>
            </p:spPr>
          </p:pic>
          <p:pic>
            <p:nvPicPr>
              <p:cNvPr id="721" name="Graphic 50" descr="Box"/>
              <p:cNvPicPr/>
              <p:nvPr/>
            </p:nvPicPr>
            <p:blipFill>
              <a:blip r:embed="rId7"/>
              <a:stretch/>
            </p:blipFill>
            <p:spPr bwMode="black">
              <a:xfrm>
                <a:off x="10604160" y="1531080"/>
                <a:ext cx="262800" cy="262800"/>
              </a:xfrm>
              <a:prstGeom prst="rect">
                <a:avLst/>
              </a:prstGeom>
              <a:ln>
                <a:noFill/>
              </a:ln>
            </p:spPr>
          </p:pic>
          <p:pic>
            <p:nvPicPr>
              <p:cNvPr id="722" name="Graphic 51" descr="Box"/>
              <p:cNvPicPr/>
              <p:nvPr/>
            </p:nvPicPr>
            <p:blipFill>
              <a:blip r:embed="rId7"/>
              <a:stretch/>
            </p:blipFill>
            <p:spPr bwMode="black">
              <a:xfrm>
                <a:off x="10408320" y="1531080"/>
                <a:ext cx="262800" cy="262800"/>
              </a:xfrm>
              <a:prstGeom prst="rect">
                <a:avLst/>
              </a:prstGeom>
              <a:ln>
                <a:noFill/>
              </a:ln>
            </p:spPr>
          </p:pic>
        </p:grpSp>
        <p:pic>
          <p:nvPicPr>
            <p:cNvPr id="723" name="Graphic 53" descr="Smart Phone"/>
            <p:cNvPicPr/>
            <p:nvPr/>
          </p:nvPicPr>
          <p:blipFill>
            <a:blip r:embed="rId8"/>
            <a:stretch/>
          </p:blipFill>
          <p:spPr bwMode="black">
            <a:xfrm>
              <a:off x="9708120" y="565920"/>
              <a:ext cx="2193120" cy="2193120"/>
            </a:xfrm>
            <a:prstGeom prst="rect">
              <a:avLst/>
            </a:prstGeom>
            <a:ln>
              <a:noFill/>
            </a:ln>
          </p:spPr>
        </p:pic>
      </p:grpSp>
      <p:sp>
        <p:nvSpPr>
          <p:cNvPr id="724" name="CustomShape 26"/>
          <p:cNvSpPr/>
          <p:nvPr/>
        </p:nvSpPr>
        <p:spPr bwMode="black">
          <a:xfrm>
            <a:off x="10117800" y="3050460"/>
            <a:ext cx="20394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App generates 3D models of objects to move</a:t>
            </a:r>
            <a:endParaRPr lang="en-US" sz="1800" b="0" strike="noStrike" spc="-1">
              <a:latin typeface="Arial"/>
            </a:endParaRPr>
          </a:p>
        </p:txBody>
      </p:sp>
      <p:sp>
        <p:nvSpPr>
          <p:cNvPr id="725" name="CustomShape 27"/>
          <p:cNvSpPr/>
          <p:nvPr/>
        </p:nvSpPr>
        <p:spPr bwMode="black">
          <a:xfrm rot="20211000" flipH="1">
            <a:off x="8431920" y="1214460"/>
            <a:ext cx="15786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Input</a:t>
            </a:r>
            <a:endParaRPr lang="en-US" sz="1800" b="0" strike="noStrike" spc="-1">
              <a:latin typeface="Arial"/>
            </a:endParaRPr>
          </a:p>
        </p:txBody>
      </p:sp>
      <p:sp>
        <p:nvSpPr>
          <p:cNvPr id="726" name="CustomShape 28"/>
          <p:cNvSpPr/>
          <p:nvPr/>
        </p:nvSpPr>
        <p:spPr bwMode="black">
          <a:xfrm rot="2028600">
            <a:off x="8219160" y="3010320"/>
            <a:ext cx="18108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Output</a:t>
            </a:r>
            <a:endParaRPr lang="en-US" sz="1800" b="0" strike="noStrike" spc="-1">
              <a:latin typeface="Arial"/>
            </a:endParaRPr>
          </a:p>
        </p:txBody>
      </p:sp>
      <p:grpSp>
        <p:nvGrpSpPr>
          <p:cNvPr id="727" name="Group 29"/>
          <p:cNvGrpSpPr/>
          <p:nvPr/>
        </p:nvGrpSpPr>
        <p:grpSpPr bwMode="black">
          <a:xfrm>
            <a:off x="9671400" y="3884040"/>
            <a:ext cx="2193120" cy="2504160"/>
            <a:chOff x="9671400" y="3884040"/>
            <a:chExt cx="2193120" cy="2504160"/>
          </a:xfrm>
        </p:grpSpPr>
        <p:pic>
          <p:nvPicPr>
            <p:cNvPr id="728" name="Graphic 63" descr="Couch"/>
            <p:cNvPicPr/>
            <p:nvPr/>
          </p:nvPicPr>
          <p:blipFill>
            <a:blip r:embed="rId6"/>
            <a:stretch/>
          </p:blipFill>
          <p:spPr bwMode="black">
            <a:xfrm>
              <a:off x="10406880" y="4928760"/>
              <a:ext cx="642600" cy="642600"/>
            </a:xfrm>
            <a:prstGeom prst="rect">
              <a:avLst/>
            </a:prstGeom>
            <a:ln>
              <a:noFill/>
            </a:ln>
          </p:spPr>
        </p:pic>
        <p:pic>
          <p:nvPicPr>
            <p:cNvPr id="729" name="Graphic 64" descr="Lamp"/>
            <p:cNvPicPr/>
            <p:nvPr/>
          </p:nvPicPr>
          <p:blipFill>
            <a:blip r:embed="rId12"/>
            <a:stretch/>
          </p:blipFill>
          <p:spPr bwMode="black">
            <a:xfrm>
              <a:off x="10625760" y="4602960"/>
              <a:ext cx="501840" cy="709920"/>
            </a:xfrm>
            <a:prstGeom prst="rect">
              <a:avLst/>
            </a:prstGeom>
            <a:ln>
              <a:noFill/>
            </a:ln>
          </p:spPr>
        </p:pic>
        <p:pic>
          <p:nvPicPr>
            <p:cNvPr id="730" name="Graphic 61" descr="Smart Phone"/>
            <p:cNvPicPr/>
            <p:nvPr/>
          </p:nvPicPr>
          <p:blipFill>
            <a:blip r:embed="rId8"/>
            <a:stretch/>
          </p:blipFill>
          <p:spPr bwMode="black">
            <a:xfrm>
              <a:off x="9671400" y="3884040"/>
              <a:ext cx="2193120" cy="2193120"/>
            </a:xfrm>
            <a:prstGeom prst="rect">
              <a:avLst/>
            </a:prstGeom>
            <a:ln>
              <a:noFill/>
            </a:ln>
          </p:spPr>
        </p:pic>
        <p:sp>
          <p:nvSpPr>
            <p:cNvPr id="731" name="CustomShape 30"/>
            <p:cNvSpPr/>
            <p:nvPr/>
          </p:nvSpPr>
          <p:spPr bwMode="black">
            <a:xfrm>
              <a:off x="10104480" y="6023880"/>
              <a:ext cx="16390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Loading Plan</a:t>
              </a:r>
              <a:endParaRPr lang="en-US" sz="1800" b="0" strike="noStrike" spc="-1">
                <a:latin typeface="Arial"/>
              </a:endParaRPr>
            </a:p>
          </p:txBody>
        </p:sp>
        <p:sp>
          <p:nvSpPr>
            <p:cNvPr id="732" name="CustomShape 31"/>
            <p:cNvSpPr/>
            <p:nvPr/>
          </p:nvSpPr>
          <p:spPr bwMode="black">
            <a:xfrm>
              <a:off x="10516320" y="507672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3" name="CustomShape 32"/>
            <p:cNvSpPr/>
            <p:nvPr/>
          </p:nvSpPr>
          <p:spPr bwMode="black">
            <a:xfrm>
              <a:off x="10523160" y="465228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4" name="CustomShape 33"/>
            <p:cNvSpPr/>
            <p:nvPr/>
          </p:nvSpPr>
          <p:spPr bwMode="black">
            <a:xfrm>
              <a:off x="10523160" y="486576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35" name="Group 34"/>
          <p:cNvGrpSpPr/>
          <p:nvPr/>
        </p:nvGrpSpPr>
        <p:grpSpPr bwMode="black">
          <a:xfrm>
            <a:off x="5434560" y="3248640"/>
            <a:ext cx="3498840" cy="2806200"/>
            <a:chOff x="5434560" y="3248640"/>
            <a:chExt cx="3498840" cy="2806200"/>
          </a:xfrm>
        </p:grpSpPr>
        <p:pic>
          <p:nvPicPr>
            <p:cNvPr id="736" name="Graphic 76" descr="Truck"/>
            <p:cNvPicPr/>
            <p:nvPr/>
          </p:nvPicPr>
          <p:blipFill>
            <a:blip r:embed="rId13"/>
            <a:stretch/>
          </p:blipFill>
          <p:spPr bwMode="black">
            <a:xfrm>
              <a:off x="6599880" y="3248640"/>
              <a:ext cx="2333520" cy="2333520"/>
            </a:xfrm>
            <a:prstGeom prst="rect">
              <a:avLst/>
            </a:prstGeom>
            <a:ln>
              <a:noFill/>
            </a:ln>
          </p:spPr>
        </p:pic>
        <p:grpSp>
          <p:nvGrpSpPr>
            <p:cNvPr id="737" name="Group 35"/>
            <p:cNvGrpSpPr/>
            <p:nvPr/>
          </p:nvGrpSpPr>
          <p:grpSpPr bwMode="black">
            <a:xfrm>
              <a:off x="5434560" y="4606920"/>
              <a:ext cx="2827440" cy="1447920"/>
              <a:chOff x="5434560" y="4606920"/>
              <a:chExt cx="2827440" cy="1447920"/>
            </a:xfrm>
          </p:grpSpPr>
          <p:pic>
            <p:nvPicPr>
              <p:cNvPr id="738" name="Graphic 72" descr="Walk"/>
              <p:cNvPicPr/>
              <p:nvPr/>
            </p:nvPicPr>
            <p:blipFill>
              <a:blip r:embed="rId3"/>
              <a:stretch/>
            </p:blipFill>
            <p:spPr bwMode="black">
              <a:xfrm>
                <a:off x="5434560" y="5013360"/>
                <a:ext cx="913680" cy="913680"/>
              </a:xfrm>
              <a:prstGeom prst="rect">
                <a:avLst/>
              </a:prstGeom>
              <a:ln>
                <a:noFill/>
              </a:ln>
            </p:spPr>
          </p:pic>
          <p:pic>
            <p:nvPicPr>
              <p:cNvPr id="739" name="Graphic 73" descr="Walk"/>
              <p:cNvPicPr/>
              <p:nvPr/>
            </p:nvPicPr>
            <p:blipFill>
              <a:blip r:embed="rId3"/>
              <a:stretch/>
            </p:blipFill>
            <p:spPr bwMode="black">
              <a:xfrm flipH="1">
                <a:off x="7348320" y="5011920"/>
                <a:ext cx="913680" cy="913680"/>
              </a:xfrm>
              <a:prstGeom prst="rect">
                <a:avLst/>
              </a:prstGeom>
              <a:ln>
                <a:noFill/>
              </a:ln>
            </p:spPr>
          </p:pic>
          <p:pic>
            <p:nvPicPr>
              <p:cNvPr id="740" name="Graphic 79" descr="Couch"/>
              <p:cNvPicPr/>
              <p:nvPr/>
            </p:nvPicPr>
            <p:blipFill>
              <a:blip r:embed="rId6"/>
              <a:stretch/>
            </p:blipFill>
            <p:spPr bwMode="black">
              <a:xfrm>
                <a:off x="6125400" y="4606920"/>
                <a:ext cx="1447920" cy="1447920"/>
              </a:xfrm>
              <a:prstGeom prst="rect">
                <a:avLst/>
              </a:prstGeom>
              <a:ln>
                <a:noFill/>
              </a:ln>
            </p:spPr>
          </p:pic>
        </p:grpSp>
      </p:grpSp>
      <p:sp>
        <p:nvSpPr>
          <p:cNvPr id="741" name="CustomShape 36"/>
          <p:cNvSpPr/>
          <p:nvPr/>
        </p:nvSpPr>
        <p:spPr bwMode="black">
          <a:xfrm>
            <a:off x="6111720" y="590076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follows plan</a:t>
            </a:r>
            <a:endParaRPr lang="en-US" sz="1800" b="0" strike="noStrike" spc="-1">
              <a:latin typeface="Arial"/>
            </a:endParaRPr>
          </a:p>
        </p:txBody>
      </p:sp>
      <p:sp>
        <p:nvSpPr>
          <p:cNvPr id="742" name="CustomShape 37"/>
          <p:cNvSpPr/>
          <p:nvPr/>
        </p:nvSpPr>
        <p:spPr bwMode="black">
          <a:xfrm>
            <a:off x="8309520" y="5147640"/>
            <a:ext cx="16448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Instructions</a:t>
            </a:r>
            <a:endParaRPr lang="en-US" sz="1800" b="0" strike="noStrike" spc="-1">
              <a:latin typeface="Arial"/>
            </a:endParaRPr>
          </a:p>
        </p:txBody>
      </p:sp>
      <p:sp>
        <p:nvSpPr>
          <p:cNvPr id="743" name="CustomShape 38"/>
          <p:cNvSpPr/>
          <p:nvPr/>
        </p:nvSpPr>
        <p:spPr bwMode="black">
          <a:xfrm>
            <a:off x="4377600" y="4047120"/>
            <a:ext cx="17906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Experience</a:t>
            </a:r>
            <a:endParaRPr lang="en-US" sz="1800" b="0" strike="noStrike" spc="-1">
              <a:latin typeface="Arial"/>
            </a:endParaRPr>
          </a:p>
        </p:txBody>
      </p:sp>
      <p:sp>
        <p:nvSpPr>
          <p:cNvPr id="62" name="TextShape 4">
            <a:extLst>
              <a:ext uri="{FF2B5EF4-FFF2-40B4-BE49-F238E27FC236}">
                <a16:creationId xmlns:a16="http://schemas.microsoft.com/office/drawing/2014/main" id="{AA253677-4E42-4A21-BFEB-C58C3F4D76E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63" name="CustomShape 2">
            <a:extLst>
              <a:ext uri="{FF2B5EF4-FFF2-40B4-BE49-F238E27FC236}">
                <a16:creationId xmlns:a16="http://schemas.microsoft.com/office/drawing/2014/main" id="{DFC3B373-5EB5-4850-98F3-774B5E8A2D7F}"/>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chemeClr val="bg2"/>
                </a:solidFill>
                <a:latin typeface="Gulim"/>
              </a:rPr>
              <a:t>Feedback Loop</a:t>
            </a:r>
            <a:endParaRPr lang="en-US" sz="4400" b="0" strike="noStrike" spc="-1">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Work Breakdown Structure</a:t>
            </a:r>
            <a:endParaRPr lang="en-US">
              <a:solidFill>
                <a:schemeClr val="bg2"/>
              </a:solidFill>
            </a:endParaRPr>
          </a:p>
        </p:txBody>
      </p:sp>
      <p:pic>
        <p:nvPicPr>
          <p:cNvPr id="7" name="Picture 7">
            <a:extLst>
              <a:ext uri="{FF2B5EF4-FFF2-40B4-BE49-F238E27FC236}">
                <a16:creationId xmlns:a16="http://schemas.microsoft.com/office/drawing/2014/main" id="{DE7B61EB-1B02-4F84-9D8C-6AFC551134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4515" y="1752753"/>
            <a:ext cx="10978003" cy="2460425"/>
          </a:xfrm>
          <a:prstGeom prst="rect">
            <a:avLst/>
          </a:prstGeom>
        </p:spPr>
      </p:pic>
      <p:sp>
        <p:nvSpPr>
          <p:cNvPr id="9" name="CustomShape 1">
            <a:extLst>
              <a:ext uri="{FF2B5EF4-FFF2-40B4-BE49-F238E27FC236}">
                <a16:creationId xmlns:a16="http://schemas.microsoft.com/office/drawing/2014/main" id="{3A343576-F699-4EF5-B1CF-D5710F4C6A46}"/>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24A75698-0E25-446D-9A3A-238D9E5E691F}" type="slidenum">
              <a:rPr lang="en-US" sz="1200" b="1" strike="noStrike" spc="-1">
                <a:solidFill>
                  <a:srgbClr val="FFFFFF"/>
                </a:solidFill>
                <a:latin typeface="Gulim"/>
              </a:rPr>
              <a:t>26</a:t>
            </a:fld>
            <a:endParaRPr lang="en-US" sz="1200" b="0" strike="noStrike" spc="-1">
              <a:latin typeface="Arial"/>
            </a:endParaRPr>
          </a:p>
        </p:txBody>
      </p:sp>
      <p:sp>
        <p:nvSpPr>
          <p:cNvPr id="11" name="CustomShape 2">
            <a:extLst>
              <a:ext uri="{FF2B5EF4-FFF2-40B4-BE49-F238E27FC236}">
                <a16:creationId xmlns:a16="http://schemas.microsoft.com/office/drawing/2014/main" id="{6F8F72E0-953A-4812-A180-C4743AADFB03}"/>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12/2/2020</a:t>
            </a:fld>
            <a:endParaRPr lang="en-US" sz="1200" b="0" strike="noStrike" spc="-1">
              <a:latin typeface="Arial"/>
            </a:endParaRPr>
          </a:p>
        </p:txBody>
      </p:sp>
      <p:sp>
        <p:nvSpPr>
          <p:cNvPr id="13" name="TextShape 4">
            <a:extLst>
              <a:ext uri="{FF2B5EF4-FFF2-40B4-BE49-F238E27FC236}">
                <a16:creationId xmlns:a16="http://schemas.microsoft.com/office/drawing/2014/main" id="{ABF0EE29-1337-4914-BAFE-B235B69F65FC}"/>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659711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User Interface</a:t>
            </a:r>
            <a:endParaRPr lang="en-US"/>
          </a:p>
        </p:txBody>
      </p:sp>
      <p:sp>
        <p:nvSpPr>
          <p:cNvPr id="10" name="CustomShape 1">
            <a:extLst>
              <a:ext uri="{FF2B5EF4-FFF2-40B4-BE49-F238E27FC236}">
                <a16:creationId xmlns:a16="http://schemas.microsoft.com/office/drawing/2014/main" id="{68E7C762-9269-4448-8007-1AD642FBD3BE}"/>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06360ED-3FF7-4E6A-BBDF-7DCBD48614F7}" type="slidenum">
              <a:rPr lang="en-US" sz="1200" b="1" strike="noStrike" spc="-1">
                <a:solidFill>
                  <a:srgbClr val="FFFFFF"/>
                </a:solidFill>
                <a:latin typeface="Gulim"/>
              </a:rPr>
              <a:t>27</a:t>
            </a:fld>
            <a:endParaRPr lang="en-US" sz="1200" b="0" strike="noStrike" spc="-1">
              <a:latin typeface="Arial"/>
            </a:endParaRPr>
          </a:p>
        </p:txBody>
      </p:sp>
      <p:sp>
        <p:nvSpPr>
          <p:cNvPr id="12" name="CustomShape 2">
            <a:extLst>
              <a:ext uri="{FF2B5EF4-FFF2-40B4-BE49-F238E27FC236}">
                <a16:creationId xmlns:a16="http://schemas.microsoft.com/office/drawing/2014/main" id="{62D3DC5A-F3AA-40CF-883D-4387A0BBA708}"/>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12/2/2020</a:t>
            </a:fld>
            <a:endParaRPr lang="en-US" sz="1200" b="0" strike="noStrike" spc="-1">
              <a:latin typeface="Arial"/>
            </a:endParaRPr>
          </a:p>
        </p:txBody>
      </p:sp>
      <p:sp>
        <p:nvSpPr>
          <p:cNvPr id="14" name="TextShape 4">
            <a:extLst>
              <a:ext uri="{FF2B5EF4-FFF2-40B4-BE49-F238E27FC236}">
                <a16:creationId xmlns:a16="http://schemas.microsoft.com/office/drawing/2014/main" id="{4394CEE1-E948-47E4-8826-8932753DF8D5}"/>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pic>
        <p:nvPicPr>
          <p:cNvPr id="2" name="Picture 2">
            <a:extLst>
              <a:ext uri="{FF2B5EF4-FFF2-40B4-BE49-F238E27FC236}">
                <a16:creationId xmlns:a16="http://schemas.microsoft.com/office/drawing/2014/main" id="{C22B2CE8-9FCA-447A-AC16-39A68A31F0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8303" y="1216441"/>
            <a:ext cx="9864052" cy="4979298"/>
          </a:xfrm>
          <a:prstGeom prst="rect">
            <a:avLst/>
          </a:prstGeom>
        </p:spPr>
      </p:pic>
    </p:spTree>
    <p:extLst>
      <p:ext uri="{BB962C8B-B14F-4D97-AF65-F5344CB8AC3E}">
        <p14:creationId xmlns:p14="http://schemas.microsoft.com/office/powerpoint/2010/main" val="3722040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2">
            <a:extLst>
              <a:ext uri="{FF2B5EF4-FFF2-40B4-BE49-F238E27FC236}">
                <a16:creationId xmlns:a16="http://schemas.microsoft.com/office/drawing/2014/main" id="{70C2EAE3-FEF0-48A9-B69F-17BB05A37CA0}"/>
              </a:ext>
            </a:extLst>
          </p:cNvPr>
          <p:cNvSpPr/>
          <p:nvPr/>
        </p:nvSpPr>
        <p:spPr>
          <a:xfrm>
            <a:off x="723510" y="121736"/>
            <a:ext cx="11464412"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Mockups</a:t>
            </a:r>
          </a:p>
        </p:txBody>
      </p:sp>
      <p:pic>
        <p:nvPicPr>
          <p:cNvPr id="6" name="Picture 6" descr="A screenshot of a cell phone&#10;&#10;Description automatically generated">
            <a:extLst>
              <a:ext uri="{FF2B5EF4-FFF2-40B4-BE49-F238E27FC236}">
                <a16:creationId xmlns:a16="http://schemas.microsoft.com/office/drawing/2014/main" id="{56A166C4-79C2-4513-BF5B-0D9BF04B5ACC}"/>
              </a:ext>
            </a:extLst>
          </p:cNvPr>
          <p:cNvPicPr>
            <a:picLocks noChangeAspect="1"/>
          </p:cNvPicPr>
          <p:nvPr/>
        </p:nvPicPr>
        <p:blipFill>
          <a:blip r:embed="rId2"/>
          <a:stretch>
            <a:fillRect/>
          </a:stretch>
        </p:blipFill>
        <p:spPr>
          <a:xfrm>
            <a:off x="6947087" y="940734"/>
            <a:ext cx="2980766" cy="5916706"/>
          </a:xfrm>
          <a:prstGeom prst="rect">
            <a:avLst/>
          </a:prstGeom>
        </p:spPr>
      </p:pic>
      <p:pic>
        <p:nvPicPr>
          <p:cNvPr id="7" name="Picture 7" descr="A screenshot of a cell phone&#10;&#10;Description automatically generated">
            <a:extLst>
              <a:ext uri="{FF2B5EF4-FFF2-40B4-BE49-F238E27FC236}">
                <a16:creationId xmlns:a16="http://schemas.microsoft.com/office/drawing/2014/main" id="{83D0C058-C78A-451F-9480-0B139A5BB41D}"/>
              </a:ext>
            </a:extLst>
          </p:cNvPr>
          <p:cNvPicPr>
            <a:picLocks noChangeAspect="1"/>
          </p:cNvPicPr>
          <p:nvPr/>
        </p:nvPicPr>
        <p:blipFill>
          <a:blip r:embed="rId3"/>
          <a:stretch>
            <a:fillRect/>
          </a:stretch>
        </p:blipFill>
        <p:spPr>
          <a:xfrm>
            <a:off x="2042833" y="904315"/>
            <a:ext cx="2980766" cy="5952566"/>
          </a:xfrm>
          <a:prstGeom prst="rect">
            <a:avLst/>
          </a:prstGeom>
        </p:spPr>
      </p:pic>
      <p:sp>
        <p:nvSpPr>
          <p:cNvPr id="2" name="CustomShape 3">
            <a:extLst>
              <a:ext uri="{FF2B5EF4-FFF2-40B4-BE49-F238E27FC236}">
                <a16:creationId xmlns:a16="http://schemas.microsoft.com/office/drawing/2014/main" id="{54D49FF9-947E-48BE-8FEC-D764F1030770}"/>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85250AF3-98AE-416E-9D3C-0A577DAFB8C3}" type="slidenum">
              <a:rPr lang="en-US" sz="1200" b="1" strike="noStrike" spc="-1">
                <a:solidFill>
                  <a:srgbClr val="FFFFFF"/>
                </a:solidFill>
                <a:latin typeface="Gulim"/>
              </a:rPr>
              <a:t>28</a:t>
            </a:fld>
            <a:endParaRPr lang="en-US" sz="1200" b="0" strike="noStrike" spc="-1">
              <a:latin typeface="Arial"/>
            </a:endParaRPr>
          </a:p>
        </p:txBody>
      </p:sp>
      <p:sp>
        <p:nvSpPr>
          <p:cNvPr id="3" name="CustomShape 6">
            <a:extLst>
              <a:ext uri="{FF2B5EF4-FFF2-40B4-BE49-F238E27FC236}">
                <a16:creationId xmlns:a16="http://schemas.microsoft.com/office/drawing/2014/main" id="{142B4364-C317-44E0-B6DD-41F12EC9CF79}"/>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4083698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148A21-24D9-4CEB-8E4D-28811EC22568}"/>
              </a:ext>
            </a:extLst>
          </p:cNvPr>
          <p:cNvPicPr>
            <a:picLocks noChangeAspect="1"/>
          </p:cNvPicPr>
          <p:nvPr/>
        </p:nvPicPr>
        <p:blipFill>
          <a:blip r:embed="rId2"/>
          <a:stretch>
            <a:fillRect/>
          </a:stretch>
        </p:blipFill>
        <p:spPr>
          <a:xfrm>
            <a:off x="1716990" y="-26894"/>
            <a:ext cx="3487119" cy="6858000"/>
          </a:xfrm>
          <a:prstGeom prst="rect">
            <a:avLst/>
          </a:prstGeom>
        </p:spPr>
      </p:pic>
      <p:pic>
        <p:nvPicPr>
          <p:cNvPr id="5" name="Picture 4">
            <a:extLst>
              <a:ext uri="{FF2B5EF4-FFF2-40B4-BE49-F238E27FC236}">
                <a16:creationId xmlns:a16="http://schemas.microsoft.com/office/drawing/2014/main" id="{10F8168F-53C2-4DC3-8A93-D435CD028ACC}"/>
              </a:ext>
            </a:extLst>
          </p:cNvPr>
          <p:cNvPicPr>
            <a:picLocks noChangeAspect="1"/>
          </p:cNvPicPr>
          <p:nvPr/>
        </p:nvPicPr>
        <p:blipFill>
          <a:blip r:embed="rId3"/>
          <a:stretch>
            <a:fillRect/>
          </a:stretch>
        </p:blipFill>
        <p:spPr>
          <a:xfrm>
            <a:off x="6766296" y="0"/>
            <a:ext cx="3500350" cy="6858000"/>
          </a:xfrm>
          <a:prstGeom prst="rect">
            <a:avLst/>
          </a:prstGeom>
        </p:spPr>
      </p:pic>
      <p:sp>
        <p:nvSpPr>
          <p:cNvPr id="2" name="CustomShape 3">
            <a:extLst>
              <a:ext uri="{FF2B5EF4-FFF2-40B4-BE49-F238E27FC236}">
                <a16:creationId xmlns:a16="http://schemas.microsoft.com/office/drawing/2014/main" id="{F1718740-C8E5-48EF-9A27-EE4547B934D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23603482-3A2B-4B9C-A3E9-2A8B6B977BDF}" type="slidenum">
              <a:rPr lang="en-US" sz="1200" b="1" strike="noStrike" spc="-1">
                <a:solidFill>
                  <a:srgbClr val="FFFFFF"/>
                </a:solidFill>
                <a:latin typeface="Gulim"/>
              </a:rPr>
              <a:t>29</a:t>
            </a:fld>
            <a:endParaRPr lang="en-US" sz="1200" b="0" strike="noStrike" spc="-1">
              <a:latin typeface="Arial"/>
            </a:endParaRPr>
          </a:p>
        </p:txBody>
      </p:sp>
      <p:sp>
        <p:nvSpPr>
          <p:cNvPr id="3" name="CustomShape 6">
            <a:extLst>
              <a:ext uri="{FF2B5EF4-FFF2-40B4-BE49-F238E27FC236}">
                <a16:creationId xmlns:a16="http://schemas.microsoft.com/office/drawing/2014/main" id="{979D405C-DC78-4438-ABEB-7A7D0AEE9998}"/>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2207730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1A099C6E-633A-4C20-8213-942E044821C5}" type="datetime1">
              <a:rPr lang="en-US" sz="1200" b="1" strike="noStrike" spc="-1">
                <a:solidFill>
                  <a:srgbClr val="FFFFFF"/>
                </a:solidFill>
                <a:latin typeface="Gulim"/>
                <a:ea typeface="DejaVu Sans"/>
              </a:rPr>
              <a:t>12/2/2020</a:t>
            </a:fld>
            <a:endParaRPr lang="en-US" sz="1200" b="0" strike="noStrike" spc="-1">
              <a:latin typeface="Arial"/>
            </a:endParaRPr>
          </a:p>
        </p:txBody>
      </p:sp>
      <p:sp>
        <p:nvSpPr>
          <p:cNvPr id="575"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E16C068-51A0-4166-83B0-77175B0DBBFB}" type="slidenum">
              <a:rPr lang="en-US" sz="1200" b="1" strike="noStrike" spc="-1">
                <a:solidFill>
                  <a:srgbClr val="FFFFFF"/>
                </a:solidFill>
                <a:latin typeface="Gulim"/>
                <a:ea typeface="DejaVu Sans"/>
              </a:rPr>
              <a:t>3</a:t>
            </a:fld>
            <a:endParaRPr lang="en-US" sz="1200" b="0" strike="noStrike" spc="-1">
              <a:latin typeface="Arial"/>
            </a:endParaRPr>
          </a:p>
        </p:txBody>
      </p:sp>
      <p:grpSp>
        <p:nvGrpSpPr>
          <p:cNvPr id="576" name="Group 5"/>
          <p:cNvGrpSpPr/>
          <p:nvPr/>
        </p:nvGrpSpPr>
        <p:grpSpPr>
          <a:xfrm>
            <a:off x="1328464" y="1158840"/>
            <a:ext cx="9592976" cy="5219679"/>
            <a:chOff x="1328464" y="1158840"/>
            <a:chExt cx="9592976" cy="5219679"/>
          </a:xfrm>
        </p:grpSpPr>
        <p:pic>
          <p:nvPicPr>
            <p:cNvPr id="577" name="Byron" descr="A person looking at the camera&#10;&#10;Description automatically generated"/>
            <p:cNvPicPr/>
            <p:nvPr/>
          </p:nvPicPr>
          <p:blipFill>
            <a:blip r:embed="rId3"/>
            <a:srcRect t="12499" b="12499"/>
            <a:stretch/>
          </p:blipFill>
          <p:spPr>
            <a:xfrm>
              <a:off x="8742282" y="1158840"/>
              <a:ext cx="2107440" cy="2107440"/>
            </a:xfrm>
            <a:prstGeom prst="rect">
              <a:avLst/>
            </a:prstGeom>
            <a:ln>
              <a:noFill/>
            </a:ln>
          </p:spPr>
        </p:pic>
        <p:pic>
          <p:nvPicPr>
            <p:cNvPr id="578" name="Lance" descr="A person wearing a blue hat&#10;&#10;Description automatically generated"/>
            <p:cNvPicPr/>
            <p:nvPr/>
          </p:nvPicPr>
          <p:blipFill>
            <a:blip r:embed="rId4"/>
            <a:srcRect t="10945" b="10945"/>
            <a:stretch/>
          </p:blipFill>
          <p:spPr>
            <a:xfrm>
              <a:off x="3814560" y="1158840"/>
              <a:ext cx="2107440" cy="2107440"/>
            </a:xfrm>
            <a:prstGeom prst="rect">
              <a:avLst/>
            </a:prstGeom>
            <a:ln>
              <a:noFill/>
            </a:ln>
          </p:spPr>
        </p:pic>
        <p:pic>
          <p:nvPicPr>
            <p:cNvPr id="579" name="Greg" descr="A person posing for the camera&#10;&#10;Description automatically generated"/>
            <p:cNvPicPr/>
            <p:nvPr/>
          </p:nvPicPr>
          <p:blipFill>
            <a:blip r:embed="rId5"/>
            <a:srcRect l="-403" t="11885" r="403" b="31891"/>
            <a:stretch/>
          </p:blipFill>
          <p:spPr>
            <a:xfrm>
              <a:off x="6283080" y="1158840"/>
              <a:ext cx="2107440" cy="2107440"/>
            </a:xfrm>
            <a:prstGeom prst="rect">
              <a:avLst/>
            </a:prstGeom>
            <a:ln>
              <a:noFill/>
            </a:ln>
          </p:spPr>
        </p:pic>
        <p:pic>
          <p:nvPicPr>
            <p:cNvPr id="580" name="Jason" descr="A person posing for the camera&#10;&#10;Description automatically generated"/>
            <p:cNvPicPr/>
            <p:nvPr/>
          </p:nvPicPr>
          <p:blipFill>
            <a:blip r:embed="rId6"/>
            <a:srcRect l="16795" t="4963" r="9720" b="39139"/>
            <a:stretch/>
          </p:blipFill>
          <p:spPr>
            <a:xfrm>
              <a:off x="1328464" y="1158840"/>
              <a:ext cx="2107440" cy="2107440"/>
            </a:xfrm>
            <a:prstGeom prst="rect">
              <a:avLst/>
            </a:prstGeom>
            <a:ln>
              <a:noFill/>
            </a:ln>
          </p:spPr>
        </p:pic>
        <p:pic>
          <p:nvPicPr>
            <p:cNvPr id="581" name="Daniel" descr="A person smiling for the camera&#10;&#10;Description automatically generated"/>
            <p:cNvPicPr/>
            <p:nvPr/>
          </p:nvPicPr>
          <p:blipFill>
            <a:blip r:embed="rId7"/>
            <a:stretch/>
          </p:blipFill>
          <p:spPr>
            <a:xfrm>
              <a:off x="2658240" y="3777840"/>
              <a:ext cx="2107440" cy="2107440"/>
            </a:xfrm>
            <a:prstGeom prst="rect">
              <a:avLst/>
            </a:prstGeom>
            <a:ln>
              <a:noFill/>
            </a:ln>
          </p:spPr>
        </p:pic>
        <p:pic>
          <p:nvPicPr>
            <p:cNvPr id="582" name="Chris" descr="A child wearing a hat&#10;&#10;Description automatically generated"/>
            <p:cNvPicPr/>
            <p:nvPr/>
          </p:nvPicPr>
          <p:blipFill>
            <a:blip r:embed="rId8"/>
            <a:srcRect t="7602" b="7602"/>
            <a:stretch/>
          </p:blipFill>
          <p:spPr>
            <a:xfrm>
              <a:off x="5126400" y="3777840"/>
              <a:ext cx="2107440" cy="2107440"/>
            </a:xfrm>
            <a:prstGeom prst="rect">
              <a:avLst/>
            </a:prstGeom>
            <a:ln>
              <a:noFill/>
            </a:ln>
          </p:spPr>
        </p:pic>
        <p:pic>
          <p:nvPicPr>
            <p:cNvPr id="583" name="Paul" descr="A person standing in front of a brick building&#10;&#10;Description automatically generated"/>
            <p:cNvPicPr/>
            <p:nvPr/>
          </p:nvPicPr>
          <p:blipFill>
            <a:blip r:embed="rId9"/>
            <a:srcRect t="10582" b="10582"/>
            <a:stretch/>
          </p:blipFill>
          <p:spPr>
            <a:xfrm>
              <a:off x="7594560" y="3777840"/>
              <a:ext cx="2107440" cy="2107440"/>
            </a:xfrm>
            <a:prstGeom prst="rect">
              <a:avLst/>
            </a:prstGeom>
            <a:ln>
              <a:noFill/>
            </a:ln>
          </p:spPr>
        </p:pic>
        <p:sp>
          <p:nvSpPr>
            <p:cNvPr id="584" name="CustomShape 6"/>
            <p:cNvSpPr/>
            <p:nvPr/>
          </p:nvSpPr>
          <p:spPr>
            <a:xfrm>
              <a:off x="8800320" y="3199281"/>
              <a:ext cx="2121120" cy="56023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dirty="0">
                  <a:solidFill>
                    <a:srgbClr val="000000"/>
                  </a:solidFill>
                  <a:latin typeface="Gulim"/>
                  <a:ea typeface="DejaVu Sans"/>
                </a:rPr>
                <a:t>Byron Aquilino</a:t>
              </a:r>
            </a:p>
            <a:p>
              <a:pPr algn="ctr">
                <a:lnSpc>
                  <a:spcPct val="100000"/>
                </a:lnSpc>
              </a:pPr>
              <a:r>
                <a:rPr lang="en-US" sz="1050" b="1" spc="-1" dirty="0">
                  <a:solidFill>
                    <a:srgbClr val="000000"/>
                  </a:solidFill>
                  <a:latin typeface="Gulim"/>
                </a:rPr>
                <a:t>Full Stack Developer</a:t>
              </a:r>
              <a:endParaRPr lang="en-US" sz="1050" b="0" strike="noStrike" spc="-1" dirty="0">
                <a:latin typeface="Arial"/>
              </a:endParaRPr>
            </a:p>
          </p:txBody>
        </p:sp>
        <p:sp>
          <p:nvSpPr>
            <p:cNvPr id="585" name="CustomShape 7"/>
            <p:cNvSpPr/>
            <p:nvPr/>
          </p:nvSpPr>
          <p:spPr>
            <a:xfrm>
              <a:off x="3800160" y="3199281"/>
              <a:ext cx="2121120" cy="56023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dirty="0">
                  <a:solidFill>
                    <a:srgbClr val="000000"/>
                  </a:solidFill>
                  <a:latin typeface="Gulim"/>
                  <a:ea typeface="DejaVu Sans"/>
                </a:rPr>
                <a:t>Lance Perdue</a:t>
              </a:r>
            </a:p>
            <a:p>
              <a:pPr algn="ctr">
                <a:lnSpc>
                  <a:spcPct val="100000"/>
                </a:lnSpc>
              </a:pPr>
              <a:r>
                <a:rPr lang="en-US" sz="1050" b="1" spc="-1" dirty="0">
                  <a:solidFill>
                    <a:srgbClr val="000000"/>
                  </a:solidFill>
                  <a:latin typeface="Gulim"/>
                </a:rPr>
                <a:t>Database Developer</a:t>
              </a:r>
              <a:endParaRPr lang="en-US" sz="1050" b="0" strike="noStrike" spc="-1" dirty="0">
                <a:latin typeface="Arial"/>
              </a:endParaRPr>
            </a:p>
          </p:txBody>
        </p:sp>
        <p:sp>
          <p:nvSpPr>
            <p:cNvPr id="586" name="CustomShape 8"/>
            <p:cNvSpPr/>
            <p:nvPr/>
          </p:nvSpPr>
          <p:spPr>
            <a:xfrm>
              <a:off x="6267240" y="3199281"/>
              <a:ext cx="2121120" cy="56023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dirty="0">
                  <a:solidFill>
                    <a:srgbClr val="000000"/>
                  </a:solidFill>
                  <a:latin typeface="Gulim"/>
                  <a:ea typeface="DejaVu Sans"/>
                </a:rPr>
                <a:t>Greg </a:t>
              </a:r>
              <a:r>
                <a:rPr lang="en-US" sz="2000" b="1" strike="noStrike" spc="-1" dirty="0" err="1">
                  <a:solidFill>
                    <a:srgbClr val="000000"/>
                  </a:solidFill>
                  <a:latin typeface="Gulim"/>
                  <a:ea typeface="DejaVu Sans"/>
                </a:rPr>
                <a:t>Kukanich</a:t>
              </a:r>
              <a:endParaRPr lang="en-US" sz="2000" b="1" strike="noStrike" spc="-1" dirty="0">
                <a:solidFill>
                  <a:srgbClr val="000000"/>
                </a:solidFill>
                <a:latin typeface="Gulim"/>
                <a:ea typeface="DejaVu Sans"/>
              </a:endParaRPr>
            </a:p>
            <a:p>
              <a:pPr algn="ctr">
                <a:lnSpc>
                  <a:spcPct val="100000"/>
                </a:lnSpc>
              </a:pPr>
              <a:r>
                <a:rPr lang="en-US" sz="1050" b="1" spc="-1" dirty="0">
                  <a:solidFill>
                    <a:srgbClr val="000000"/>
                  </a:solidFill>
                  <a:latin typeface="Gulim"/>
                </a:rPr>
                <a:t>Front End Developer</a:t>
              </a:r>
              <a:endParaRPr lang="en-US" sz="1050" b="0" strike="noStrike" spc="-1" dirty="0">
                <a:latin typeface="Arial"/>
              </a:endParaRPr>
            </a:p>
          </p:txBody>
        </p:sp>
        <p:sp>
          <p:nvSpPr>
            <p:cNvPr id="587" name="CustomShape 9"/>
            <p:cNvSpPr/>
            <p:nvPr/>
          </p:nvSpPr>
          <p:spPr>
            <a:xfrm>
              <a:off x="1332353" y="3199281"/>
              <a:ext cx="2121120" cy="56023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dirty="0">
                  <a:solidFill>
                    <a:srgbClr val="000000"/>
                  </a:solidFill>
                  <a:latin typeface="Gulim"/>
                  <a:ea typeface="DejaVu Sans"/>
                </a:rPr>
                <a:t>Jason Moran</a:t>
              </a:r>
            </a:p>
            <a:p>
              <a:pPr algn="ctr">
                <a:lnSpc>
                  <a:spcPct val="100000"/>
                </a:lnSpc>
              </a:pPr>
              <a:r>
                <a:rPr lang="en-US" sz="1050" b="1" spc="-1" dirty="0">
                  <a:solidFill>
                    <a:srgbClr val="000000"/>
                  </a:solidFill>
                  <a:latin typeface="Gulim"/>
                </a:rPr>
                <a:t>Backend Developer</a:t>
              </a:r>
              <a:endParaRPr lang="en-US" sz="1050" b="0" strike="noStrike" spc="-1" dirty="0">
                <a:latin typeface="Arial"/>
              </a:endParaRPr>
            </a:p>
          </p:txBody>
        </p:sp>
        <p:sp>
          <p:nvSpPr>
            <p:cNvPr id="588" name="CustomShape 10"/>
            <p:cNvSpPr/>
            <p:nvPr/>
          </p:nvSpPr>
          <p:spPr>
            <a:xfrm>
              <a:off x="2631960" y="5818281"/>
              <a:ext cx="2121120" cy="56023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dirty="0">
                  <a:solidFill>
                    <a:srgbClr val="000000"/>
                  </a:solidFill>
                  <a:latin typeface="Gulim"/>
                  <a:ea typeface="DejaVu Sans"/>
                </a:rPr>
                <a:t>Daniel Reyna</a:t>
              </a:r>
            </a:p>
            <a:p>
              <a:pPr algn="ctr">
                <a:lnSpc>
                  <a:spcPct val="100000"/>
                </a:lnSpc>
              </a:pPr>
              <a:r>
                <a:rPr lang="en-US" sz="1050" b="1" strike="noStrike" spc="-1" dirty="0">
                  <a:solidFill>
                    <a:srgbClr val="000000"/>
                  </a:solidFill>
                  <a:latin typeface="Gulim"/>
                </a:rPr>
                <a:t>Backend Developer</a:t>
              </a:r>
              <a:endParaRPr lang="en-US" sz="1050" b="0" strike="noStrike" spc="-1" dirty="0">
                <a:latin typeface="Arial"/>
              </a:endParaRPr>
            </a:p>
          </p:txBody>
        </p:sp>
        <p:sp>
          <p:nvSpPr>
            <p:cNvPr id="589" name="CustomShape 11"/>
            <p:cNvSpPr/>
            <p:nvPr/>
          </p:nvSpPr>
          <p:spPr>
            <a:xfrm>
              <a:off x="5135040" y="5818281"/>
              <a:ext cx="2121120" cy="56023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dirty="0">
                  <a:solidFill>
                    <a:srgbClr val="000000"/>
                  </a:solidFill>
                  <a:latin typeface="Gulim"/>
                  <a:ea typeface="DejaVu Sans"/>
                </a:rPr>
                <a:t>Chris Miller</a:t>
              </a:r>
            </a:p>
            <a:p>
              <a:pPr algn="ctr">
                <a:lnSpc>
                  <a:spcPct val="100000"/>
                </a:lnSpc>
              </a:pPr>
              <a:r>
                <a:rPr lang="en-US" sz="1050" b="1" spc="-1" dirty="0">
                  <a:solidFill>
                    <a:srgbClr val="000000"/>
                  </a:solidFill>
                  <a:latin typeface="Gulim"/>
                </a:rPr>
                <a:t>Front End Developer</a:t>
              </a:r>
              <a:endParaRPr lang="en-US" sz="1050" b="0" strike="noStrike" spc="-1" dirty="0">
                <a:latin typeface="Arial"/>
              </a:endParaRPr>
            </a:p>
          </p:txBody>
        </p:sp>
        <p:sp>
          <p:nvSpPr>
            <p:cNvPr id="590" name="CustomShape 12"/>
            <p:cNvSpPr/>
            <p:nvPr/>
          </p:nvSpPr>
          <p:spPr>
            <a:xfrm>
              <a:off x="7603200" y="5818281"/>
              <a:ext cx="2121120" cy="56023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dirty="0">
                  <a:solidFill>
                    <a:srgbClr val="000000"/>
                  </a:solidFill>
                  <a:latin typeface="Gulim"/>
                  <a:ea typeface="DejaVu Sans"/>
                </a:rPr>
                <a:t>Paul Rodriguez</a:t>
              </a:r>
            </a:p>
            <a:p>
              <a:pPr algn="ctr">
                <a:lnSpc>
                  <a:spcPct val="100000"/>
                </a:lnSpc>
              </a:pPr>
              <a:r>
                <a:rPr lang="en-US" sz="1050" b="1" spc="-1" dirty="0">
                  <a:solidFill>
                    <a:srgbClr val="000000"/>
                  </a:solidFill>
                  <a:latin typeface="Gulim"/>
                </a:rPr>
                <a:t>Front End Developer</a:t>
              </a:r>
              <a:endParaRPr lang="en-US" sz="1050" b="0" strike="noStrike" spc="-1" dirty="0">
                <a:latin typeface="Arial"/>
              </a:endParaRPr>
            </a:p>
          </p:txBody>
        </p:sp>
      </p:grpSp>
      <p:sp>
        <p:nvSpPr>
          <p:cNvPr id="21" name="CustomShape 2">
            <a:extLst>
              <a:ext uri="{FF2B5EF4-FFF2-40B4-BE49-F238E27FC236}">
                <a16:creationId xmlns:a16="http://schemas.microsoft.com/office/drawing/2014/main" id="{3CFE1297-D208-4FB2-9A1D-36FD4E01CFC5}"/>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1"/>
                </a:solidFill>
                <a:latin typeface="Gulim"/>
                <a:ea typeface="DejaVu Sans"/>
              </a:rPr>
              <a:t>  Team Yellow</a:t>
            </a:r>
            <a:endParaRPr lang="en-US" sz="4400" b="0" strike="noStrike" spc="-1">
              <a:solidFill>
                <a:schemeClr val="bg1"/>
              </a:solidFill>
              <a:latin typeface="Arial"/>
            </a:endParaRPr>
          </a:p>
        </p:txBody>
      </p:sp>
      <p:sp>
        <p:nvSpPr>
          <p:cNvPr id="22" name="CustomShape 5">
            <a:extLst>
              <a:ext uri="{FF2B5EF4-FFF2-40B4-BE49-F238E27FC236}">
                <a16:creationId xmlns:a16="http://schemas.microsoft.com/office/drawing/2014/main" id="{5C05D90A-6ADC-4595-851A-64BD86B12F07}"/>
              </a:ext>
            </a:extLst>
          </p:cNvPr>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67397E-2D5E-4CC3-9F0D-D4DDC853D4DF}"/>
              </a:ext>
            </a:extLst>
          </p:cNvPr>
          <p:cNvPicPr>
            <a:picLocks noChangeAspect="1"/>
          </p:cNvPicPr>
          <p:nvPr/>
        </p:nvPicPr>
        <p:blipFill>
          <a:blip r:embed="rId2"/>
          <a:stretch>
            <a:fillRect/>
          </a:stretch>
        </p:blipFill>
        <p:spPr>
          <a:xfrm>
            <a:off x="945839" y="0"/>
            <a:ext cx="3496400" cy="6858000"/>
          </a:xfrm>
          <a:prstGeom prst="rect">
            <a:avLst/>
          </a:prstGeom>
        </p:spPr>
      </p:pic>
      <p:pic>
        <p:nvPicPr>
          <p:cNvPr id="5" name="Picture 4">
            <a:extLst>
              <a:ext uri="{FF2B5EF4-FFF2-40B4-BE49-F238E27FC236}">
                <a16:creationId xmlns:a16="http://schemas.microsoft.com/office/drawing/2014/main" id="{577B9EBD-AF9C-46B2-BF83-69059C750315}"/>
              </a:ext>
            </a:extLst>
          </p:cNvPr>
          <p:cNvPicPr>
            <a:picLocks noChangeAspect="1"/>
          </p:cNvPicPr>
          <p:nvPr/>
        </p:nvPicPr>
        <p:blipFill>
          <a:blip r:embed="rId3"/>
          <a:stretch>
            <a:fillRect/>
          </a:stretch>
        </p:blipFill>
        <p:spPr>
          <a:xfrm>
            <a:off x="4349945" y="0"/>
            <a:ext cx="3492110" cy="6858000"/>
          </a:xfrm>
          <a:prstGeom prst="rect">
            <a:avLst/>
          </a:prstGeom>
        </p:spPr>
      </p:pic>
      <p:pic>
        <p:nvPicPr>
          <p:cNvPr id="6" name="Picture 5">
            <a:extLst>
              <a:ext uri="{FF2B5EF4-FFF2-40B4-BE49-F238E27FC236}">
                <a16:creationId xmlns:a16="http://schemas.microsoft.com/office/drawing/2014/main" id="{0AAB3194-54D0-469A-A09A-978BBB087486}"/>
              </a:ext>
            </a:extLst>
          </p:cNvPr>
          <p:cNvPicPr>
            <a:picLocks noChangeAspect="1"/>
          </p:cNvPicPr>
          <p:nvPr/>
        </p:nvPicPr>
        <p:blipFill>
          <a:blip r:embed="rId4"/>
          <a:stretch>
            <a:fillRect/>
          </a:stretch>
        </p:blipFill>
        <p:spPr>
          <a:xfrm>
            <a:off x="7856387" y="0"/>
            <a:ext cx="3520774" cy="6858000"/>
          </a:xfrm>
          <a:prstGeom prst="rect">
            <a:avLst/>
          </a:prstGeom>
        </p:spPr>
      </p:pic>
      <p:sp>
        <p:nvSpPr>
          <p:cNvPr id="2" name="CustomShape 3">
            <a:extLst>
              <a:ext uri="{FF2B5EF4-FFF2-40B4-BE49-F238E27FC236}">
                <a16:creationId xmlns:a16="http://schemas.microsoft.com/office/drawing/2014/main" id="{D8DCC81A-73CE-4871-91A0-588E4E5D0182}"/>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7B81D6ED-69DB-44C4-85A2-B07291E7734F}" type="slidenum">
              <a:rPr lang="en-US" sz="1200" b="1" strike="noStrike" spc="-1">
                <a:solidFill>
                  <a:srgbClr val="FFFFFF"/>
                </a:solidFill>
                <a:latin typeface="Gulim"/>
              </a:rPr>
              <a:t>30</a:t>
            </a:fld>
            <a:endParaRPr lang="en-US" sz="1200" b="0" strike="noStrike" spc="-1">
              <a:latin typeface="Arial"/>
            </a:endParaRPr>
          </a:p>
        </p:txBody>
      </p:sp>
      <p:sp>
        <p:nvSpPr>
          <p:cNvPr id="3" name="CustomShape 6">
            <a:extLst>
              <a:ext uri="{FF2B5EF4-FFF2-40B4-BE49-F238E27FC236}">
                <a16:creationId xmlns:a16="http://schemas.microsoft.com/office/drawing/2014/main" id="{17C7F846-1D0E-4FDB-8B2C-83DC3F277202}"/>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2459853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CD1412-2F22-4227-9A44-C09520DB34AC}"/>
              </a:ext>
            </a:extLst>
          </p:cNvPr>
          <p:cNvPicPr>
            <a:picLocks noChangeAspect="1"/>
          </p:cNvPicPr>
          <p:nvPr/>
        </p:nvPicPr>
        <p:blipFill>
          <a:blip r:embed="rId2"/>
          <a:stretch>
            <a:fillRect/>
          </a:stretch>
        </p:blipFill>
        <p:spPr>
          <a:xfrm>
            <a:off x="4350060" y="1"/>
            <a:ext cx="3487830" cy="6857999"/>
          </a:xfrm>
          <a:prstGeom prst="rect">
            <a:avLst/>
          </a:prstGeom>
        </p:spPr>
      </p:pic>
      <p:sp>
        <p:nvSpPr>
          <p:cNvPr id="2" name="CustomShape 3">
            <a:extLst>
              <a:ext uri="{FF2B5EF4-FFF2-40B4-BE49-F238E27FC236}">
                <a16:creationId xmlns:a16="http://schemas.microsoft.com/office/drawing/2014/main" id="{AD816344-7510-4EC7-9E5F-7357BB7EBF75}"/>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03D2B54A-FDD1-4D13-81DE-4CA27E59FE58}" type="slidenum">
              <a:rPr lang="en-US" sz="1200" b="1" strike="noStrike" spc="-1">
                <a:solidFill>
                  <a:srgbClr val="FFFFFF"/>
                </a:solidFill>
                <a:latin typeface="Gulim"/>
              </a:rPr>
              <a:t>31</a:t>
            </a:fld>
            <a:endParaRPr lang="en-US" sz="1200" b="0" strike="noStrike" spc="-1">
              <a:latin typeface="Arial"/>
            </a:endParaRPr>
          </a:p>
        </p:txBody>
      </p:sp>
      <p:sp>
        <p:nvSpPr>
          <p:cNvPr id="6" name="CustomShape 6">
            <a:extLst>
              <a:ext uri="{FF2B5EF4-FFF2-40B4-BE49-F238E27FC236}">
                <a16:creationId xmlns:a16="http://schemas.microsoft.com/office/drawing/2014/main" id="{A8D7B7BB-D230-40DB-A263-3B0F8E47EFA0}"/>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1882963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940979-24BF-42C3-B64F-1034F2474EF3}"/>
              </a:ext>
            </a:extLst>
          </p:cNvPr>
          <p:cNvPicPr>
            <a:picLocks noChangeAspect="1"/>
          </p:cNvPicPr>
          <p:nvPr/>
        </p:nvPicPr>
        <p:blipFill>
          <a:blip r:embed="rId2"/>
          <a:stretch>
            <a:fillRect/>
          </a:stretch>
        </p:blipFill>
        <p:spPr>
          <a:xfrm>
            <a:off x="768869" y="0"/>
            <a:ext cx="3437384" cy="6858000"/>
          </a:xfrm>
          <a:prstGeom prst="rect">
            <a:avLst/>
          </a:prstGeom>
        </p:spPr>
      </p:pic>
      <p:pic>
        <p:nvPicPr>
          <p:cNvPr id="5" name="Picture 4">
            <a:extLst>
              <a:ext uri="{FF2B5EF4-FFF2-40B4-BE49-F238E27FC236}">
                <a16:creationId xmlns:a16="http://schemas.microsoft.com/office/drawing/2014/main" id="{DDF73B14-03CB-4E48-9AF5-375F6020768F}"/>
              </a:ext>
            </a:extLst>
          </p:cNvPr>
          <p:cNvPicPr>
            <a:picLocks noChangeAspect="1"/>
          </p:cNvPicPr>
          <p:nvPr/>
        </p:nvPicPr>
        <p:blipFill>
          <a:blip r:embed="rId3"/>
          <a:stretch>
            <a:fillRect/>
          </a:stretch>
        </p:blipFill>
        <p:spPr>
          <a:xfrm>
            <a:off x="4357954" y="0"/>
            <a:ext cx="3475395" cy="6858000"/>
          </a:xfrm>
          <a:prstGeom prst="rect">
            <a:avLst/>
          </a:prstGeom>
        </p:spPr>
      </p:pic>
      <p:pic>
        <p:nvPicPr>
          <p:cNvPr id="6" name="Picture 5">
            <a:extLst>
              <a:ext uri="{FF2B5EF4-FFF2-40B4-BE49-F238E27FC236}">
                <a16:creationId xmlns:a16="http://schemas.microsoft.com/office/drawing/2014/main" id="{29A175E3-F26F-4192-BE7E-12DB95D70119}"/>
              </a:ext>
            </a:extLst>
          </p:cNvPr>
          <p:cNvPicPr>
            <a:picLocks noChangeAspect="1"/>
          </p:cNvPicPr>
          <p:nvPr/>
        </p:nvPicPr>
        <p:blipFill>
          <a:blip r:embed="rId4"/>
          <a:stretch>
            <a:fillRect/>
          </a:stretch>
        </p:blipFill>
        <p:spPr>
          <a:xfrm>
            <a:off x="7931262" y="0"/>
            <a:ext cx="3492266" cy="6858000"/>
          </a:xfrm>
          <a:prstGeom prst="rect">
            <a:avLst/>
          </a:prstGeom>
        </p:spPr>
      </p:pic>
      <p:sp>
        <p:nvSpPr>
          <p:cNvPr id="2" name="CustomShape 3">
            <a:extLst>
              <a:ext uri="{FF2B5EF4-FFF2-40B4-BE49-F238E27FC236}">
                <a16:creationId xmlns:a16="http://schemas.microsoft.com/office/drawing/2014/main" id="{D7872D83-355B-4E98-BA1E-A1B8E149A01E}"/>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9A1F7851-146D-46DC-BF0A-84C7F7EEC412}" type="slidenum">
              <a:rPr lang="en-US" sz="1200" b="1" strike="noStrike" spc="-1">
                <a:solidFill>
                  <a:srgbClr val="FFFFFF"/>
                </a:solidFill>
                <a:latin typeface="Gulim"/>
              </a:rPr>
              <a:t>32</a:t>
            </a:fld>
            <a:endParaRPr lang="en-US" sz="1200" b="0" strike="noStrike" spc="-1">
              <a:latin typeface="Arial"/>
            </a:endParaRPr>
          </a:p>
        </p:txBody>
      </p:sp>
      <p:sp>
        <p:nvSpPr>
          <p:cNvPr id="3" name="CustomShape 6">
            <a:extLst>
              <a:ext uri="{FF2B5EF4-FFF2-40B4-BE49-F238E27FC236}">
                <a16:creationId xmlns:a16="http://schemas.microsoft.com/office/drawing/2014/main" id="{4F054082-5A74-4F96-8D9F-42F258B40E9E}"/>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2585089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A9E803-1FCE-4C52-BE39-270A43591D25}"/>
              </a:ext>
            </a:extLst>
          </p:cNvPr>
          <p:cNvPicPr>
            <a:picLocks noChangeAspect="1"/>
          </p:cNvPicPr>
          <p:nvPr/>
        </p:nvPicPr>
        <p:blipFill>
          <a:blip r:embed="rId2"/>
          <a:stretch>
            <a:fillRect/>
          </a:stretch>
        </p:blipFill>
        <p:spPr>
          <a:xfrm>
            <a:off x="4362567" y="0"/>
            <a:ext cx="3466866" cy="6858000"/>
          </a:xfrm>
          <a:prstGeom prst="rect">
            <a:avLst/>
          </a:prstGeom>
        </p:spPr>
      </p:pic>
      <p:sp>
        <p:nvSpPr>
          <p:cNvPr id="2" name="CustomShape 3">
            <a:extLst>
              <a:ext uri="{FF2B5EF4-FFF2-40B4-BE49-F238E27FC236}">
                <a16:creationId xmlns:a16="http://schemas.microsoft.com/office/drawing/2014/main" id="{64C4B713-18E4-49C5-B444-7A9A6F920D8D}"/>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16CD3FF1-111C-42BB-8A06-68E24249B92F}" type="slidenum">
              <a:rPr lang="en-US" sz="1200" b="1" strike="noStrike" spc="-1">
                <a:solidFill>
                  <a:srgbClr val="FFFFFF"/>
                </a:solidFill>
                <a:latin typeface="Gulim"/>
              </a:rPr>
              <a:t>33</a:t>
            </a:fld>
            <a:endParaRPr lang="en-US" sz="1200" b="0" strike="noStrike" spc="-1">
              <a:latin typeface="Arial"/>
            </a:endParaRPr>
          </a:p>
        </p:txBody>
      </p:sp>
      <p:sp>
        <p:nvSpPr>
          <p:cNvPr id="6" name="CustomShape 6">
            <a:extLst>
              <a:ext uri="{FF2B5EF4-FFF2-40B4-BE49-F238E27FC236}">
                <a16:creationId xmlns:a16="http://schemas.microsoft.com/office/drawing/2014/main" id="{0AC7C606-A049-4E49-A6F5-44799E969433}"/>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39893871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241551-71BB-4E4A-BB80-C7B099A3AC3D}"/>
              </a:ext>
            </a:extLst>
          </p:cNvPr>
          <p:cNvPicPr>
            <a:picLocks noChangeAspect="1"/>
          </p:cNvPicPr>
          <p:nvPr/>
        </p:nvPicPr>
        <p:blipFill>
          <a:blip r:embed="rId2"/>
          <a:stretch>
            <a:fillRect/>
          </a:stretch>
        </p:blipFill>
        <p:spPr>
          <a:xfrm>
            <a:off x="2550014" y="0"/>
            <a:ext cx="6060466" cy="8660509"/>
          </a:xfrm>
          <a:prstGeom prst="rect">
            <a:avLst/>
          </a:prstGeom>
        </p:spPr>
      </p:pic>
      <p:sp>
        <p:nvSpPr>
          <p:cNvPr id="2" name="CustomShape 3">
            <a:extLst>
              <a:ext uri="{FF2B5EF4-FFF2-40B4-BE49-F238E27FC236}">
                <a16:creationId xmlns:a16="http://schemas.microsoft.com/office/drawing/2014/main" id="{491F3856-E825-43A9-B59F-CC9B18F454EB}"/>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C4491D0C-DF33-4092-8239-410E46AA2A4A}" type="slidenum">
              <a:rPr lang="en-US" sz="1200" b="1" strike="noStrike" spc="-1">
                <a:solidFill>
                  <a:srgbClr val="FFFFFF"/>
                </a:solidFill>
                <a:latin typeface="Gulim"/>
              </a:rPr>
              <a:t>34</a:t>
            </a:fld>
            <a:endParaRPr lang="en-US" sz="1200" b="0" strike="noStrike" spc="-1">
              <a:latin typeface="Arial"/>
            </a:endParaRPr>
          </a:p>
        </p:txBody>
      </p:sp>
      <p:sp>
        <p:nvSpPr>
          <p:cNvPr id="8" name="Rectangle 7">
            <a:extLst>
              <a:ext uri="{FF2B5EF4-FFF2-40B4-BE49-F238E27FC236}">
                <a16:creationId xmlns:a16="http://schemas.microsoft.com/office/drawing/2014/main" id="{0180FB0C-52A2-4602-9122-48E17AB8F079}"/>
              </a:ext>
            </a:extLst>
          </p:cNvPr>
          <p:cNvSpPr/>
          <p:nvPr/>
        </p:nvSpPr>
        <p:spPr>
          <a:xfrm>
            <a:off x="3030876" y="554804"/>
            <a:ext cx="5034337" cy="7541232"/>
          </a:xfrm>
          <a:prstGeom prst="rect">
            <a:avLst/>
          </a:prstGeom>
          <a:solidFill>
            <a:srgbClr val="6DD1A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stomShape 6">
            <a:extLst>
              <a:ext uri="{FF2B5EF4-FFF2-40B4-BE49-F238E27FC236}">
                <a16:creationId xmlns:a16="http://schemas.microsoft.com/office/drawing/2014/main" id="{9E75AEA2-C0D3-4CD2-B4BD-1EFD1772A62A}"/>
              </a:ext>
            </a:extLst>
          </p:cNvPr>
          <p:cNvSpPr/>
          <p:nvPr/>
        </p:nvSpPr>
        <p:spPr>
          <a:xfrm>
            <a:off x="3523207" y="627982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Load.In – </a:t>
            </a:r>
            <a:r>
              <a:rPr lang="en-US" sz="1200" b="1" spc="-1" dirty="0">
                <a:solidFill>
                  <a:srgbClr val="FFFFFF"/>
                </a:solidFill>
                <a:latin typeface="Gulim"/>
                <a:ea typeface="DejaVu Sans"/>
              </a:rPr>
              <a:t>Design</a:t>
            </a:r>
            <a:endParaRPr lang="en-US" sz="1200" b="0" strike="noStrike" spc="-1" dirty="0">
              <a:latin typeface="Arial"/>
            </a:endParaRPr>
          </a:p>
        </p:txBody>
      </p:sp>
      <p:pic>
        <p:nvPicPr>
          <p:cNvPr id="7" name="Picture 6">
            <a:extLst>
              <a:ext uri="{FF2B5EF4-FFF2-40B4-BE49-F238E27FC236}">
                <a16:creationId xmlns:a16="http://schemas.microsoft.com/office/drawing/2014/main" id="{AAFC0656-A59D-4B4A-BB14-D5AAB41BFC20}"/>
              </a:ext>
            </a:extLst>
          </p:cNvPr>
          <p:cNvPicPr>
            <a:picLocks noChangeAspect="1"/>
          </p:cNvPicPr>
          <p:nvPr/>
        </p:nvPicPr>
        <p:blipFill>
          <a:blip r:embed="rId3"/>
          <a:stretch>
            <a:fillRect/>
          </a:stretch>
        </p:blipFill>
        <p:spPr>
          <a:xfrm>
            <a:off x="3095291" y="578180"/>
            <a:ext cx="4905506" cy="5867264"/>
          </a:xfrm>
          <a:prstGeom prst="rect">
            <a:avLst/>
          </a:prstGeom>
        </p:spPr>
      </p:pic>
    </p:spTree>
    <p:extLst>
      <p:ext uri="{BB962C8B-B14F-4D97-AF65-F5344CB8AC3E}">
        <p14:creationId xmlns:p14="http://schemas.microsoft.com/office/powerpoint/2010/main" val="764572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External Interfaces</a:t>
            </a:r>
            <a:endParaRPr lang="en-US"/>
          </a:p>
        </p:txBody>
      </p:sp>
      <p:pic>
        <p:nvPicPr>
          <p:cNvPr id="2" name="Picture 2">
            <a:extLst>
              <a:ext uri="{FF2B5EF4-FFF2-40B4-BE49-F238E27FC236}">
                <a16:creationId xmlns:a16="http://schemas.microsoft.com/office/drawing/2014/main" id="{E267BC45-AA07-4456-B3CE-1B66D38963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96021" y="1052821"/>
            <a:ext cx="6599957" cy="5337671"/>
          </a:xfrm>
          <a:prstGeom prst="rect">
            <a:avLst/>
          </a:prstGeom>
        </p:spPr>
      </p:pic>
      <p:sp>
        <p:nvSpPr>
          <p:cNvPr id="3" name="CustomShape 1">
            <a:extLst>
              <a:ext uri="{FF2B5EF4-FFF2-40B4-BE49-F238E27FC236}">
                <a16:creationId xmlns:a16="http://schemas.microsoft.com/office/drawing/2014/main" id="{AB851CC6-FDEE-4340-9200-9F0AF9BB6A6E}"/>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71EE2C2-00A3-44BA-A146-751C53CDB854}" type="slidenum">
              <a:rPr lang="en-US" sz="1200" b="1" strike="noStrike" spc="-1">
                <a:solidFill>
                  <a:srgbClr val="FFFFFF"/>
                </a:solidFill>
                <a:latin typeface="Gulim"/>
              </a:rPr>
              <a:t>35</a:t>
            </a:fld>
            <a:endParaRPr lang="en-US" sz="1200" b="0" strike="noStrike" spc="-1">
              <a:latin typeface="Arial"/>
            </a:endParaRPr>
          </a:p>
        </p:txBody>
      </p:sp>
      <p:sp>
        <p:nvSpPr>
          <p:cNvPr id="4" name="CustomShape 2">
            <a:extLst>
              <a:ext uri="{FF2B5EF4-FFF2-40B4-BE49-F238E27FC236}">
                <a16:creationId xmlns:a16="http://schemas.microsoft.com/office/drawing/2014/main" id="{DE43010D-95EF-4B1E-8EE8-7ACE7088D06B}"/>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12/2/2020</a:t>
            </a:fld>
            <a:endParaRPr lang="en-US" sz="1200" b="0" strike="noStrike" spc="-1">
              <a:latin typeface="Arial"/>
            </a:endParaRPr>
          </a:p>
        </p:txBody>
      </p:sp>
      <p:sp>
        <p:nvSpPr>
          <p:cNvPr id="10" name="TextShape 4">
            <a:extLst>
              <a:ext uri="{FF2B5EF4-FFF2-40B4-BE49-F238E27FC236}">
                <a16:creationId xmlns:a16="http://schemas.microsoft.com/office/drawing/2014/main" id="{D8FE9215-D9B7-4993-92CF-7D91EE97A04C}"/>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21636773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Algorithms</a:t>
            </a:r>
            <a:endParaRPr lang="en-US"/>
          </a:p>
        </p:txBody>
      </p:sp>
      <p:pic>
        <p:nvPicPr>
          <p:cNvPr id="3" name="Picture 3">
            <a:extLst>
              <a:ext uri="{FF2B5EF4-FFF2-40B4-BE49-F238E27FC236}">
                <a16:creationId xmlns:a16="http://schemas.microsoft.com/office/drawing/2014/main" id="{B258604C-88C7-4D1C-931B-35D6744850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6465" y="1995029"/>
            <a:ext cx="10985662" cy="2859281"/>
          </a:xfrm>
          <a:prstGeom prst="rect">
            <a:avLst/>
          </a:prstGeom>
        </p:spPr>
      </p:pic>
      <p:sp>
        <p:nvSpPr>
          <p:cNvPr id="4" name="CustomShape 1">
            <a:extLst>
              <a:ext uri="{FF2B5EF4-FFF2-40B4-BE49-F238E27FC236}">
                <a16:creationId xmlns:a16="http://schemas.microsoft.com/office/drawing/2014/main" id="{050C0848-EAF5-4E1F-999D-E1D858936F65}"/>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66A3B25-DF9A-4039-A8EF-129C294379A1}" type="slidenum">
              <a:rPr lang="en-US" sz="1200" b="1" spc="-1">
                <a:solidFill>
                  <a:srgbClr val="FFFFFF"/>
                </a:solidFill>
                <a:latin typeface="Gulim"/>
              </a:rPr>
              <a:t>36</a:t>
            </a:fld>
            <a:endParaRPr lang="en-US"/>
          </a:p>
        </p:txBody>
      </p:sp>
      <p:sp>
        <p:nvSpPr>
          <p:cNvPr id="5" name="CustomShape 2">
            <a:extLst>
              <a:ext uri="{FF2B5EF4-FFF2-40B4-BE49-F238E27FC236}">
                <a16:creationId xmlns:a16="http://schemas.microsoft.com/office/drawing/2014/main" id="{1F7CC17E-C6A5-4233-9F3A-CE0023E528D3}"/>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12/2/2020</a:t>
            </a:fld>
            <a:endParaRPr lang="en-US" sz="1200" b="0" strike="noStrike" spc="-1">
              <a:latin typeface="Arial"/>
            </a:endParaRPr>
          </a:p>
        </p:txBody>
      </p:sp>
      <p:sp>
        <p:nvSpPr>
          <p:cNvPr id="11" name="TextShape 4">
            <a:extLst>
              <a:ext uri="{FF2B5EF4-FFF2-40B4-BE49-F238E27FC236}">
                <a16:creationId xmlns:a16="http://schemas.microsoft.com/office/drawing/2014/main" id="{92882DC3-0E3D-4CAE-80FC-0A2D8BA4FD79}"/>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143363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682E529-B661-4C96-896E-A96FC5A94398}" type="slidenum">
              <a:rPr lang="en-US" sz="1200" b="1" strike="noStrike" spc="-1">
                <a:solidFill>
                  <a:srgbClr val="FFFFFF"/>
                </a:solidFill>
                <a:latin typeface="Gulim"/>
              </a:rPr>
              <a:t>37</a:t>
            </a:fld>
            <a:endParaRPr lang="en-US" sz="1200" b="0" strike="noStrike" spc="-1">
              <a:latin typeface="Arial"/>
            </a:endParaRPr>
          </a:p>
        </p:txBody>
      </p:sp>
      <p:pic>
        <p:nvPicPr>
          <p:cNvPr id="4" name="Picture 4">
            <a:extLst>
              <a:ext uri="{FF2B5EF4-FFF2-40B4-BE49-F238E27FC236}">
                <a16:creationId xmlns:a16="http://schemas.microsoft.com/office/drawing/2014/main" id="{70CCDACC-66FC-4E37-AE52-C704B7C85E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3026" y="970104"/>
            <a:ext cx="9505948" cy="5614476"/>
          </a:xfrm>
          <a:prstGeom prst="rect">
            <a:avLst/>
          </a:prstGeom>
        </p:spPr>
      </p:pic>
      <p:sp>
        <p:nvSpPr>
          <p:cNvPr id="5" name="CustomShape 2">
            <a:extLst>
              <a:ext uri="{FF2B5EF4-FFF2-40B4-BE49-F238E27FC236}">
                <a16:creationId xmlns:a16="http://schemas.microsoft.com/office/drawing/2014/main" id="{14FD092E-BDC1-4380-95FA-D83900ABD109}"/>
              </a:ext>
            </a:extLst>
          </p:cNvPr>
          <p:cNvSpPr/>
          <p:nvPr/>
        </p:nvSpPr>
        <p:spPr>
          <a:xfrm>
            <a:off x="838080" y="4933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rPr>
              <a:t>Loading Algorithm</a:t>
            </a:r>
            <a:endParaRPr lang="en-US" dirty="0"/>
          </a:p>
        </p:txBody>
      </p:sp>
    </p:spTree>
    <p:extLst>
      <p:ext uri="{BB962C8B-B14F-4D97-AF65-F5344CB8AC3E}">
        <p14:creationId xmlns:p14="http://schemas.microsoft.com/office/powerpoint/2010/main" val="2154853339"/>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DD8B807-F7EC-432B-96B8-C00FFC99DFFF}" type="slidenum">
              <a:rPr lang="en-US" sz="1200" b="1" strike="noStrike" spc="-1">
                <a:solidFill>
                  <a:srgbClr val="FFFFFF"/>
                </a:solidFill>
                <a:latin typeface="Gulim"/>
              </a:rPr>
              <a:t>38</a:t>
            </a:fld>
            <a:endParaRPr lang="en-US" sz="1200" b="0" strike="noStrike" spc="-1">
              <a:latin typeface="Arial"/>
            </a:endParaRPr>
          </a:p>
        </p:txBody>
      </p:sp>
      <p:pic>
        <p:nvPicPr>
          <p:cNvPr id="4" name="Picture 4">
            <a:extLst>
              <a:ext uri="{FF2B5EF4-FFF2-40B4-BE49-F238E27FC236}">
                <a16:creationId xmlns:a16="http://schemas.microsoft.com/office/drawing/2014/main" id="{70CCDACC-66FC-4E37-AE52-C704B7C85E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35423" y="971609"/>
            <a:ext cx="5385949" cy="5066066"/>
          </a:xfrm>
          <a:prstGeom prst="rect">
            <a:avLst/>
          </a:prstGeom>
        </p:spPr>
      </p:pic>
      <p:sp>
        <p:nvSpPr>
          <p:cNvPr id="5" name="CustomShape 2">
            <a:extLst>
              <a:ext uri="{FF2B5EF4-FFF2-40B4-BE49-F238E27FC236}">
                <a16:creationId xmlns:a16="http://schemas.microsoft.com/office/drawing/2014/main" id="{14FD092E-BDC1-4380-95FA-D83900ABD109}"/>
              </a:ext>
            </a:extLst>
          </p:cNvPr>
          <p:cNvSpPr/>
          <p:nvPr/>
        </p:nvSpPr>
        <p:spPr>
          <a:xfrm>
            <a:off x="838080" y="4933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rPr>
              <a:t>Heat Mapping</a:t>
            </a:r>
            <a:endParaRPr lang="en-US" dirty="0"/>
          </a:p>
        </p:txBody>
      </p:sp>
    </p:spTree>
    <p:extLst>
      <p:ext uri="{BB962C8B-B14F-4D97-AF65-F5344CB8AC3E}">
        <p14:creationId xmlns:p14="http://schemas.microsoft.com/office/powerpoint/2010/main" val="2881619172"/>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72B9A96-C29D-4592-8BBC-3B8943219E4C}" type="slidenum">
              <a:rPr lang="en-US" sz="1200" b="1" strike="noStrike" spc="-1">
                <a:solidFill>
                  <a:srgbClr val="FFFFFF"/>
                </a:solidFill>
                <a:latin typeface="Gulim"/>
              </a:rPr>
              <a:t>39</a:t>
            </a:fld>
            <a:endParaRPr lang="en-US" sz="1200" b="0" strike="noStrike" spc="-1">
              <a:latin typeface="Arial"/>
            </a:endParaRPr>
          </a:p>
        </p:txBody>
      </p:sp>
      <p:pic>
        <p:nvPicPr>
          <p:cNvPr id="2" name="Picture 3">
            <a:extLst>
              <a:ext uri="{FF2B5EF4-FFF2-40B4-BE49-F238E27FC236}">
                <a16:creationId xmlns:a16="http://schemas.microsoft.com/office/drawing/2014/main" id="{CDD6C624-8352-43FB-AF29-D6B936562E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89389" y="908279"/>
            <a:ext cx="8813222" cy="5403601"/>
          </a:xfrm>
          <a:prstGeom prst="rect">
            <a:avLst/>
          </a:prstGeom>
        </p:spPr>
      </p:pic>
      <p:sp>
        <p:nvSpPr>
          <p:cNvPr id="5" name="CustomShape 2">
            <a:extLst>
              <a:ext uri="{FF2B5EF4-FFF2-40B4-BE49-F238E27FC236}">
                <a16:creationId xmlns:a16="http://schemas.microsoft.com/office/drawing/2014/main" id="{C766D1D1-D264-47C9-B373-E67997F2D761}"/>
              </a:ext>
            </a:extLst>
          </p:cNvPr>
          <p:cNvSpPr/>
          <p:nvPr/>
        </p:nvSpPr>
        <p:spPr>
          <a:xfrm>
            <a:off x="838080" y="108998"/>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rPr>
              <a:t>Data Recording Algorithm</a:t>
            </a:r>
            <a:endParaRPr lang="en-US" dirty="0"/>
          </a:p>
        </p:txBody>
      </p:sp>
    </p:spTree>
    <p:extLst>
      <p:ext uri="{BB962C8B-B14F-4D97-AF65-F5344CB8AC3E}">
        <p14:creationId xmlns:p14="http://schemas.microsoft.com/office/powerpoint/2010/main" val="3074200463"/>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CustomShape 1"/>
          <p:cNvSpPr/>
          <p:nvPr/>
        </p:nvSpPr>
        <p:spPr>
          <a:xfrm>
            <a:off x="838080" y="967680"/>
            <a:ext cx="48286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tabLst>
                <a:tab pos="0" algn="l"/>
              </a:tabLst>
            </a:pPr>
            <a:r>
              <a:rPr lang="en-US" sz="3200" b="0" strike="noStrike" spc="-1">
                <a:solidFill>
                  <a:srgbClr val="FFFFFF"/>
                </a:solidFill>
                <a:latin typeface="Gulim"/>
                <a:ea typeface="DejaVu Sans"/>
              </a:rPr>
              <a:t>“Do It Yourself” movers lack the expert knowledge required to handle the logistics of their move.</a:t>
            </a:r>
            <a:endParaRPr lang="en-US" sz="3200" b="0" strike="noStrike" spc="-1">
              <a:latin typeface="Arial"/>
            </a:endParaRPr>
          </a:p>
        </p:txBody>
      </p:sp>
      <p:sp>
        <p:nvSpPr>
          <p:cNvPr id="59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fld id="{D76C598E-0FA2-4400-8B98-1136682B9E06}" type="datetime1">
              <a:rPr lang="en-US" sz="1200" b="1" strike="noStrike" spc="-1">
                <a:solidFill>
                  <a:srgbClr val="FFFFFF"/>
                </a:solidFill>
                <a:latin typeface="Gulim"/>
                <a:ea typeface="DejaVu Sans"/>
              </a:rPr>
              <a:t>12/2/2020</a:t>
            </a:fld>
            <a:endParaRPr lang="en-US" sz="1200" b="0" strike="noStrike" spc="-1">
              <a:latin typeface="Arial"/>
            </a:endParaRPr>
          </a:p>
        </p:txBody>
      </p:sp>
      <p:sp>
        <p:nvSpPr>
          <p:cNvPr id="59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r>
              <a:rPr lang="en-US" sz="1200" b="1" spc="-1">
                <a:solidFill>
                  <a:srgbClr val="FFFFFF"/>
                </a:solidFill>
                <a:latin typeface="Gulim"/>
              </a:rPr>
              <a:t>4</a:t>
            </a:r>
            <a:endParaRPr lang="en-US" sz="1200" b="0" strike="noStrike" spc="-1">
              <a:latin typeface="Arial"/>
            </a:endParaRPr>
          </a:p>
        </p:txBody>
      </p:sp>
      <p:sp>
        <p:nvSpPr>
          <p:cNvPr id="595" name="CustomShape 5"/>
          <p:cNvSpPr/>
          <p:nvPr/>
        </p:nvSpPr>
        <p:spPr>
          <a:xfrm>
            <a:off x="838080" y="1825560"/>
            <a:ext cx="5041080" cy="4350600"/>
          </a:xfrm>
          <a:prstGeom prst="rect">
            <a:avLst/>
          </a:prstGeom>
          <a:noFill/>
          <a:ln>
            <a:noFill/>
          </a:ln>
        </p:spPr>
        <p:style>
          <a:lnRef idx="0">
            <a:scrgbClr r="0" g="0" b="0"/>
          </a:lnRef>
          <a:fillRef idx="0">
            <a:scrgbClr r="0" g="0" b="0"/>
          </a:fillRef>
          <a:effectRef idx="0">
            <a:scrgbClr r="0" g="0" b="0"/>
          </a:effectRef>
          <a:fontRef idx="minor"/>
        </p:style>
      </p:sp>
      <p:pic>
        <p:nvPicPr>
          <p:cNvPr id="596" name="Picture 4" descr="people laying under cardboard boxes in a room holding up a help sign"/>
          <p:cNvPicPr/>
          <p:nvPr/>
        </p:nvPicPr>
        <p:blipFill>
          <a:blip r:embed="rId3"/>
          <a:stretch/>
        </p:blipFill>
        <p:spPr>
          <a:xfrm>
            <a:off x="5880240" y="1485720"/>
            <a:ext cx="5828760" cy="3885480"/>
          </a:xfrm>
          <a:prstGeom prst="rect">
            <a:avLst/>
          </a:prstGeom>
          <a:ln>
            <a:noFill/>
          </a:ln>
        </p:spPr>
      </p:pic>
      <p:sp>
        <p:nvSpPr>
          <p:cNvPr id="597"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theritemove.com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9" name="TextShape 4">
            <a:extLst>
              <a:ext uri="{FF2B5EF4-FFF2-40B4-BE49-F238E27FC236}">
                <a16:creationId xmlns:a16="http://schemas.microsoft.com/office/drawing/2014/main" id="{E88854F3-59D4-43D0-8584-F0870B01440C}"/>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678D169-84CF-4C5F-99A1-1E4EC3D4C0F5}" type="slidenum">
              <a:rPr lang="en-US" sz="1200" b="1" strike="noStrike" spc="-1">
                <a:solidFill>
                  <a:srgbClr val="FFFFFF"/>
                </a:solidFill>
                <a:latin typeface="Gulim"/>
              </a:rPr>
              <a:t>40</a:t>
            </a:fld>
            <a:endParaRPr lang="en-US" sz="1200" b="0" strike="noStrike" spc="-1">
              <a:latin typeface="Arial"/>
            </a:endParaRPr>
          </a:p>
        </p:txBody>
      </p:sp>
      <p:pic>
        <p:nvPicPr>
          <p:cNvPr id="3" name="Picture 2">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22511" y="1026073"/>
            <a:ext cx="5946978" cy="5035275"/>
          </a:xfrm>
          <a:prstGeom prst="rect">
            <a:avLst/>
          </a:prstGeom>
        </p:spPr>
      </p:pic>
      <p:sp>
        <p:nvSpPr>
          <p:cNvPr id="5" name="CustomShape 2">
            <a:extLst>
              <a:ext uri="{FF2B5EF4-FFF2-40B4-BE49-F238E27FC236}">
                <a16:creationId xmlns:a16="http://schemas.microsoft.com/office/drawing/2014/main" id="{3B2E3C4F-D6AA-4AB7-BBB1-6D8874D2CD93}"/>
              </a:ext>
            </a:extLst>
          </p:cNvPr>
          <p:cNvSpPr/>
          <p:nvPr/>
        </p:nvSpPr>
        <p:spPr>
          <a:xfrm>
            <a:off x="838080" y="108998"/>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rPr>
              <a:t>Analytics Training Algorithm</a:t>
            </a:r>
            <a:endParaRPr lang="en-US" dirty="0"/>
          </a:p>
        </p:txBody>
      </p:sp>
    </p:spTree>
    <p:extLst>
      <p:ext uri="{BB962C8B-B14F-4D97-AF65-F5344CB8AC3E}">
        <p14:creationId xmlns:p14="http://schemas.microsoft.com/office/powerpoint/2010/main" val="171283576"/>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7DEC7DF-7CA9-421D-A501-9CF0F85FE7C4}" type="slidenum">
              <a:rPr lang="en-US" sz="1200" b="1" strike="noStrike" spc="-1">
                <a:solidFill>
                  <a:srgbClr val="FFFFFF"/>
                </a:solidFill>
                <a:latin typeface="Gulim"/>
              </a:rPr>
              <a:t>41</a:t>
            </a:fld>
            <a:endParaRPr lang="en-US" sz="1200" b="0" strike="noStrike" spc="-1">
              <a:latin typeface="Arial"/>
            </a:endParaRPr>
          </a:p>
        </p:txBody>
      </p:sp>
      <p:pic>
        <p:nvPicPr>
          <p:cNvPr id="3" name="Picture 2">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97103" y="757068"/>
            <a:ext cx="8197794" cy="5542638"/>
          </a:xfrm>
          <a:prstGeom prst="rect">
            <a:avLst/>
          </a:prstGeom>
        </p:spPr>
      </p:pic>
      <p:sp>
        <p:nvSpPr>
          <p:cNvPr id="5" name="CustomShape 2">
            <a:extLst>
              <a:ext uri="{FF2B5EF4-FFF2-40B4-BE49-F238E27FC236}">
                <a16:creationId xmlns:a16="http://schemas.microsoft.com/office/drawing/2014/main" id="{004F7812-A97D-463D-88CF-EB38E1AEA1A0}"/>
              </a:ext>
            </a:extLst>
          </p:cNvPr>
          <p:cNvSpPr/>
          <p:nvPr/>
        </p:nvSpPr>
        <p:spPr>
          <a:xfrm>
            <a:off x="838080" y="108998"/>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rPr>
              <a:t>Analytics Prediction Algorithm</a:t>
            </a:r>
            <a:endParaRPr lang="en-US" dirty="0"/>
          </a:p>
        </p:txBody>
      </p:sp>
    </p:spTree>
    <p:extLst>
      <p:ext uri="{BB962C8B-B14F-4D97-AF65-F5344CB8AC3E}">
        <p14:creationId xmlns:p14="http://schemas.microsoft.com/office/powerpoint/2010/main" val="2028342541"/>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A6E06F5-7D48-4F64-9BFF-3E0E787DA63B}" type="slidenum">
              <a:rPr lang="en-US" sz="1200" b="1" strike="noStrike" spc="-1">
                <a:solidFill>
                  <a:srgbClr val="FFFFFF"/>
                </a:solidFill>
                <a:latin typeface="Gulim"/>
              </a:rPr>
              <a:t>42</a:t>
            </a:fld>
            <a:endParaRPr lang="en-US" sz="1200" b="0" strike="noStrike" spc="-1">
              <a:latin typeface="Arial"/>
            </a:endParaRPr>
          </a:p>
        </p:txBody>
      </p:sp>
      <p:pic>
        <p:nvPicPr>
          <p:cNvPr id="3" name="Picture 2">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3509" y="963345"/>
            <a:ext cx="10964981" cy="5212367"/>
          </a:xfrm>
          <a:prstGeom prst="rect">
            <a:avLst/>
          </a:prstGeom>
        </p:spPr>
      </p:pic>
      <p:sp>
        <p:nvSpPr>
          <p:cNvPr id="5" name="CustomShape 2">
            <a:extLst>
              <a:ext uri="{FF2B5EF4-FFF2-40B4-BE49-F238E27FC236}">
                <a16:creationId xmlns:a16="http://schemas.microsoft.com/office/drawing/2014/main" id="{D85FB86E-BF45-4831-8247-223E7854EF16}"/>
              </a:ext>
            </a:extLst>
          </p:cNvPr>
          <p:cNvSpPr/>
          <p:nvPr/>
        </p:nvSpPr>
        <p:spPr>
          <a:xfrm>
            <a:off x="838080" y="4933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rPr>
              <a:t>3D Model Generation Algorithm</a:t>
            </a:r>
            <a:endParaRPr lang="en-US" dirty="0"/>
          </a:p>
        </p:txBody>
      </p:sp>
    </p:spTree>
    <p:extLst>
      <p:ext uri="{BB962C8B-B14F-4D97-AF65-F5344CB8AC3E}">
        <p14:creationId xmlns:p14="http://schemas.microsoft.com/office/powerpoint/2010/main" val="1293682876"/>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D72ED34-2BD1-4129-A0F3-CE5EEB7874F9}" type="slidenum">
              <a:rPr lang="en-US" sz="1200" b="0" strike="noStrike" spc="-1" smtClean="0">
                <a:solidFill>
                  <a:schemeClr val="bg1"/>
                </a:solidFill>
                <a:latin typeface="Arial"/>
              </a:rPr>
              <a:t>43</a:t>
            </a:fld>
            <a:endParaRPr lang="en-US" sz="1200" b="0" strike="noStrike" spc="-1">
              <a:solidFill>
                <a:schemeClr val="bg1"/>
              </a:solidFill>
              <a:latin typeface="Arial"/>
            </a:endParaRPr>
          </a:p>
        </p:txBody>
      </p:sp>
      <p:pic>
        <p:nvPicPr>
          <p:cNvPr id="3" name="Picture 3">
            <a:extLst>
              <a:ext uri="{FF2B5EF4-FFF2-40B4-BE49-F238E27FC236}">
                <a16:creationId xmlns:a16="http://schemas.microsoft.com/office/drawing/2014/main" id="{BB1B3DFA-ADF4-40C2-BD0B-7803A37BF3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07463" y="836910"/>
            <a:ext cx="10415153" cy="5747670"/>
          </a:xfrm>
          <a:prstGeom prst="rect">
            <a:avLst/>
          </a:prstGeom>
        </p:spPr>
      </p:pic>
      <p:sp>
        <p:nvSpPr>
          <p:cNvPr id="5" name="CustomShape 2">
            <a:extLst>
              <a:ext uri="{FF2B5EF4-FFF2-40B4-BE49-F238E27FC236}">
                <a16:creationId xmlns:a16="http://schemas.microsoft.com/office/drawing/2014/main" id="{F8776D7A-4212-41CA-8746-5D24CCBE2394}"/>
              </a:ext>
            </a:extLst>
          </p:cNvPr>
          <p:cNvSpPr/>
          <p:nvPr/>
        </p:nvSpPr>
        <p:spPr>
          <a:xfrm>
            <a:off x="838080" y="108998"/>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rPr>
              <a:t>Cost Estimation</a:t>
            </a:r>
            <a:endParaRPr lang="en-US" dirty="0"/>
          </a:p>
        </p:txBody>
      </p:sp>
    </p:spTree>
    <p:extLst>
      <p:ext uri="{BB962C8B-B14F-4D97-AF65-F5344CB8AC3E}">
        <p14:creationId xmlns:p14="http://schemas.microsoft.com/office/powerpoint/2010/main" val="3254554349"/>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30B0863-E2B1-4262-A847-608602AA36C4}" type="slidenum">
              <a:rPr lang="en-US" sz="1200" b="0" strike="noStrike" spc="-1" smtClean="0">
                <a:solidFill>
                  <a:schemeClr val="bg1"/>
                </a:solidFill>
                <a:latin typeface="Arial"/>
              </a:rPr>
              <a:t>44</a:t>
            </a:fld>
            <a:endParaRPr lang="en-US" sz="1200" b="0" strike="noStrike" spc="-1">
              <a:solidFill>
                <a:schemeClr val="bg1"/>
              </a:solidFill>
              <a:latin typeface="Arial"/>
            </a:endParaRPr>
          </a:p>
        </p:txBody>
      </p:sp>
      <p:pic>
        <p:nvPicPr>
          <p:cNvPr id="3" name="Picture 3">
            <a:extLst>
              <a:ext uri="{FF2B5EF4-FFF2-40B4-BE49-F238E27FC236}">
                <a16:creationId xmlns:a16="http://schemas.microsoft.com/office/drawing/2014/main" id="{BB1B3DFA-ADF4-40C2-BD0B-7803A37BF3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81777" y="813343"/>
            <a:ext cx="1428445" cy="5442262"/>
          </a:xfrm>
          <a:prstGeom prst="rect">
            <a:avLst/>
          </a:prstGeom>
        </p:spPr>
      </p:pic>
      <p:sp>
        <p:nvSpPr>
          <p:cNvPr id="5" name="CustomShape 2">
            <a:extLst>
              <a:ext uri="{FF2B5EF4-FFF2-40B4-BE49-F238E27FC236}">
                <a16:creationId xmlns:a16="http://schemas.microsoft.com/office/drawing/2014/main" id="{0B6F038B-5612-4B0A-B805-A1B6AFAB4A0B}"/>
              </a:ext>
            </a:extLst>
          </p:cNvPr>
          <p:cNvSpPr/>
          <p:nvPr/>
        </p:nvSpPr>
        <p:spPr>
          <a:xfrm>
            <a:off x="838080" y="108998"/>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rPr>
              <a:t>3</a:t>
            </a:r>
            <a:r>
              <a:rPr lang="en-US" sz="4400" spc="-1" baseline="30000" dirty="0">
                <a:solidFill>
                  <a:schemeClr val="bg2"/>
                </a:solidFill>
                <a:latin typeface="Gulim"/>
              </a:rPr>
              <a:t>rd</a:t>
            </a:r>
            <a:r>
              <a:rPr lang="en-US" sz="4400" spc="-1" dirty="0">
                <a:solidFill>
                  <a:schemeClr val="bg2"/>
                </a:solidFill>
                <a:latin typeface="Gulim"/>
              </a:rPr>
              <a:t> Party Vendor API</a:t>
            </a:r>
            <a:endParaRPr lang="en-US" dirty="0"/>
          </a:p>
        </p:txBody>
      </p:sp>
    </p:spTree>
    <p:extLst>
      <p:ext uri="{BB962C8B-B14F-4D97-AF65-F5344CB8AC3E}">
        <p14:creationId xmlns:p14="http://schemas.microsoft.com/office/powerpoint/2010/main" val="3223466536"/>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21BFDA0C-3F65-4E6C-8CC3-E632559A1390}" type="slidenum">
              <a:rPr lang="en-US" sz="1200" b="1" spc="-1" smtClean="0">
                <a:solidFill>
                  <a:srgbClr val="FFFFFF"/>
                </a:solidFill>
                <a:latin typeface="Gulim"/>
              </a:rPr>
              <a:t>45</a:t>
            </a:fld>
            <a:endParaRPr lang="en-US" sz="1200" b="0" strike="noStrike" spc="-1">
              <a:latin typeface="Arial"/>
            </a:endParaRPr>
          </a:p>
        </p:txBody>
      </p:sp>
      <p:pic>
        <p:nvPicPr>
          <p:cNvPr id="3" name="Picture 3">
            <a:extLst>
              <a:ext uri="{FF2B5EF4-FFF2-40B4-BE49-F238E27FC236}">
                <a16:creationId xmlns:a16="http://schemas.microsoft.com/office/drawing/2014/main" id="{BB1B3DFA-ADF4-40C2-BD0B-7803A37BF3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85129" y="923322"/>
            <a:ext cx="5421742" cy="5569607"/>
          </a:xfrm>
          <a:prstGeom prst="rect">
            <a:avLst/>
          </a:prstGeom>
        </p:spPr>
      </p:pic>
      <p:sp>
        <p:nvSpPr>
          <p:cNvPr id="5" name="CustomShape 2">
            <a:extLst>
              <a:ext uri="{FF2B5EF4-FFF2-40B4-BE49-F238E27FC236}">
                <a16:creationId xmlns:a16="http://schemas.microsoft.com/office/drawing/2014/main" id="{CA77EE2D-B89F-4888-88FC-5C4DA89CCFCE}"/>
              </a:ext>
            </a:extLst>
          </p:cNvPr>
          <p:cNvSpPr/>
          <p:nvPr/>
        </p:nvSpPr>
        <p:spPr>
          <a:xfrm>
            <a:off x="838080" y="108998"/>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rPr>
              <a:t>Chat Bot Algorithm</a:t>
            </a:r>
            <a:endParaRPr lang="en-US" dirty="0"/>
          </a:p>
        </p:txBody>
      </p:sp>
    </p:spTree>
    <p:extLst>
      <p:ext uri="{BB962C8B-B14F-4D97-AF65-F5344CB8AC3E}">
        <p14:creationId xmlns:p14="http://schemas.microsoft.com/office/powerpoint/2010/main" val="3288364695"/>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CF1B0B2-8476-4013-A9C3-7822220A8A12}" type="slidenum">
              <a:rPr lang="en-US" sz="1200" b="1" spc="-1" smtClean="0">
                <a:solidFill>
                  <a:srgbClr val="FFFFFF"/>
                </a:solidFill>
                <a:latin typeface="Gulim"/>
              </a:rPr>
              <a:t>46</a:t>
            </a:fld>
            <a:endParaRPr lang="en-US" sz="1200" b="0" strike="noStrike" spc="-1">
              <a:latin typeface="Arial"/>
            </a:endParaRPr>
          </a:p>
        </p:txBody>
      </p:sp>
      <p:pic>
        <p:nvPicPr>
          <p:cNvPr id="3" name="Picture 3">
            <a:extLst>
              <a:ext uri="{FF2B5EF4-FFF2-40B4-BE49-F238E27FC236}">
                <a16:creationId xmlns:a16="http://schemas.microsoft.com/office/drawing/2014/main" id="{BB1B3DFA-ADF4-40C2-BD0B-7803A37BF3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99976" y="890865"/>
            <a:ext cx="1256843" cy="5515571"/>
          </a:xfrm>
          <a:prstGeom prst="rect">
            <a:avLst/>
          </a:prstGeom>
        </p:spPr>
      </p:pic>
      <p:sp>
        <p:nvSpPr>
          <p:cNvPr id="5" name="CustomShape 2">
            <a:extLst>
              <a:ext uri="{FF2B5EF4-FFF2-40B4-BE49-F238E27FC236}">
                <a16:creationId xmlns:a16="http://schemas.microsoft.com/office/drawing/2014/main" id="{CD79FC46-A439-4F2C-A20D-72505DB62820}"/>
              </a:ext>
            </a:extLst>
          </p:cNvPr>
          <p:cNvSpPr/>
          <p:nvPr/>
        </p:nvSpPr>
        <p:spPr>
          <a:xfrm>
            <a:off x="838080" y="108998"/>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rPr>
              <a:t>Web Scraper</a:t>
            </a:r>
            <a:endParaRPr lang="en-US" dirty="0"/>
          </a:p>
        </p:txBody>
      </p:sp>
    </p:spTree>
    <p:extLst>
      <p:ext uri="{BB962C8B-B14F-4D97-AF65-F5344CB8AC3E}">
        <p14:creationId xmlns:p14="http://schemas.microsoft.com/office/powerpoint/2010/main" val="2473714284"/>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Database</a:t>
            </a:r>
            <a:endParaRPr lang="en-US"/>
          </a:p>
        </p:txBody>
      </p:sp>
      <p:pic>
        <p:nvPicPr>
          <p:cNvPr id="2" name="Picture 2">
            <a:extLst>
              <a:ext uri="{FF2B5EF4-FFF2-40B4-BE49-F238E27FC236}">
                <a16:creationId xmlns:a16="http://schemas.microsoft.com/office/drawing/2014/main" id="{7CA5793D-9466-4642-B048-83344A45B3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73333" y="1151612"/>
            <a:ext cx="9453993" cy="4779911"/>
          </a:xfrm>
          <a:prstGeom prst="rect">
            <a:avLst/>
          </a:prstGeom>
        </p:spPr>
      </p:pic>
      <p:sp>
        <p:nvSpPr>
          <p:cNvPr id="3" name="CustomShape 1">
            <a:extLst>
              <a:ext uri="{FF2B5EF4-FFF2-40B4-BE49-F238E27FC236}">
                <a16:creationId xmlns:a16="http://schemas.microsoft.com/office/drawing/2014/main" id="{AB354585-663D-42EA-B6FD-6E9BB6ABFCF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8F391ABF-98C5-474A-AF04-C844B55C0880}" type="slidenum">
              <a:rPr lang="en-US" sz="1200" b="1" spc="-1" smtClean="0">
                <a:solidFill>
                  <a:srgbClr val="FFFFFF"/>
                </a:solidFill>
                <a:latin typeface="Gulim"/>
              </a:rPr>
              <a:t>47</a:t>
            </a:fld>
            <a:endParaRPr lang="en-US" sz="1200" b="0" strike="noStrike" spc="-1">
              <a:latin typeface="Arial"/>
            </a:endParaRPr>
          </a:p>
        </p:txBody>
      </p:sp>
      <p:sp>
        <p:nvSpPr>
          <p:cNvPr id="4" name="CustomShape 2">
            <a:extLst>
              <a:ext uri="{FF2B5EF4-FFF2-40B4-BE49-F238E27FC236}">
                <a16:creationId xmlns:a16="http://schemas.microsoft.com/office/drawing/2014/main" id="{54889BAA-A21A-4AD4-95E7-1FC9B26856A6}"/>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12/2/2020</a:t>
            </a:fld>
            <a:endParaRPr lang="en-US" sz="1200" b="0" strike="noStrike" spc="-1">
              <a:latin typeface="Arial"/>
            </a:endParaRPr>
          </a:p>
        </p:txBody>
      </p:sp>
      <p:sp>
        <p:nvSpPr>
          <p:cNvPr id="10" name="TextShape 4">
            <a:extLst>
              <a:ext uri="{FF2B5EF4-FFF2-40B4-BE49-F238E27FC236}">
                <a16:creationId xmlns:a16="http://schemas.microsoft.com/office/drawing/2014/main" id="{8C93AACC-FA7F-4454-A233-50757664539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18360415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4">
            <a:extLst>
              <a:ext uri="{FF2B5EF4-FFF2-40B4-BE49-F238E27FC236}">
                <a16:creationId xmlns:a16="http://schemas.microsoft.com/office/drawing/2014/main" id="{5A247A61-F7AA-40B8-84BC-4CE8D79D991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7" name="CustomShape 2">
            <a:extLst>
              <a:ext uri="{FF2B5EF4-FFF2-40B4-BE49-F238E27FC236}">
                <a16:creationId xmlns:a16="http://schemas.microsoft.com/office/drawing/2014/main" id="{AC40C356-5D01-45F9-B274-415257BBD955}"/>
              </a:ext>
            </a:extLst>
          </p:cNvPr>
          <p:cNvSpPr/>
          <p:nvPr/>
        </p:nvSpPr>
        <p:spPr>
          <a:xfrm>
            <a:off x="836963" y="104418"/>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Database Schema</a:t>
            </a:r>
            <a:endParaRPr lang="en-US" sz="4400" b="0" strike="noStrike" spc="-1">
              <a:solidFill>
                <a:schemeClr val="bg2"/>
              </a:solidFill>
              <a:latin typeface="Arial"/>
            </a:endParaRPr>
          </a:p>
        </p:txBody>
      </p:sp>
      <p:sp>
        <p:nvSpPr>
          <p:cNvPr id="6" name="CustomShape 1">
            <a:extLst>
              <a:ext uri="{FF2B5EF4-FFF2-40B4-BE49-F238E27FC236}">
                <a16:creationId xmlns:a16="http://schemas.microsoft.com/office/drawing/2014/main" id="{70ADB720-99D1-466A-90C7-23A804761CD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75C09B0-4188-4F44-8559-0C09EF8FFB4A}" type="slidenum">
              <a:rPr lang="en-US" sz="1200" b="1" spc="-1" smtClean="0">
                <a:solidFill>
                  <a:srgbClr val="FFFFFF"/>
                </a:solidFill>
                <a:latin typeface="Gulim"/>
              </a:rPr>
              <a:t>48</a:t>
            </a:fld>
            <a:endParaRPr lang="en-US" sz="1200" b="0" strike="noStrike" spc="-1">
              <a:latin typeface="Arial"/>
            </a:endParaRPr>
          </a:p>
        </p:txBody>
      </p:sp>
      <p:pic>
        <p:nvPicPr>
          <p:cNvPr id="3" name="Picture 2" descr="Graphical user interface, application, Word&#10;&#10;Description automatically generated">
            <a:extLst>
              <a:ext uri="{FF2B5EF4-FFF2-40B4-BE49-F238E27FC236}">
                <a16:creationId xmlns:a16="http://schemas.microsoft.com/office/drawing/2014/main" id="{9F8BEE42-E7A5-4BC6-BE01-35A38C7AA157}"/>
              </a:ext>
            </a:extLst>
          </p:cNvPr>
          <p:cNvPicPr>
            <a:picLocks noChangeAspect="1"/>
          </p:cNvPicPr>
          <p:nvPr/>
        </p:nvPicPr>
        <p:blipFill rotWithShape="1">
          <a:blip r:embed="rId2">
            <a:extLst>
              <a:ext uri="{28A0092B-C50C-407E-A947-70E740481C1C}">
                <a14:useLocalDpi xmlns:a14="http://schemas.microsoft.com/office/drawing/2010/main" val="0"/>
              </a:ext>
            </a:extLst>
          </a:blip>
          <a:srcRect b="6609"/>
          <a:stretch/>
        </p:blipFill>
        <p:spPr>
          <a:xfrm>
            <a:off x="1199536" y="834020"/>
            <a:ext cx="9441682" cy="5625849"/>
          </a:xfrm>
          <a:prstGeom prst="rect">
            <a:avLst/>
          </a:prstGeom>
        </p:spPr>
      </p:pic>
    </p:spTree>
    <p:extLst>
      <p:ext uri="{BB962C8B-B14F-4D97-AF65-F5344CB8AC3E}">
        <p14:creationId xmlns:p14="http://schemas.microsoft.com/office/powerpoint/2010/main" val="1485638075"/>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4">
            <a:extLst>
              <a:ext uri="{FF2B5EF4-FFF2-40B4-BE49-F238E27FC236}">
                <a16:creationId xmlns:a16="http://schemas.microsoft.com/office/drawing/2014/main" id="{5A247A61-F7AA-40B8-84BC-4CE8D79D991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7" name="CustomShape 2">
            <a:extLst>
              <a:ext uri="{FF2B5EF4-FFF2-40B4-BE49-F238E27FC236}">
                <a16:creationId xmlns:a16="http://schemas.microsoft.com/office/drawing/2014/main" id="{AC40C356-5D01-45F9-B274-415257BBD955}"/>
              </a:ext>
            </a:extLst>
          </p:cNvPr>
          <p:cNvSpPr/>
          <p:nvPr/>
        </p:nvSpPr>
        <p:spPr>
          <a:xfrm>
            <a:off x="836963" y="130395"/>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Database Schema</a:t>
            </a:r>
            <a:endParaRPr lang="en-US" sz="4400" b="0" strike="noStrike" spc="-1">
              <a:solidFill>
                <a:schemeClr val="bg2"/>
              </a:solidFill>
              <a:latin typeface="Arial"/>
            </a:endParaRPr>
          </a:p>
        </p:txBody>
      </p:sp>
      <p:sp>
        <p:nvSpPr>
          <p:cNvPr id="6" name="CustomShape 1">
            <a:extLst>
              <a:ext uri="{FF2B5EF4-FFF2-40B4-BE49-F238E27FC236}">
                <a16:creationId xmlns:a16="http://schemas.microsoft.com/office/drawing/2014/main" id="{70ADB720-99D1-466A-90C7-23A804761CD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D8E6A91-3B02-4369-B4F3-A477BFFB5AF2}" type="slidenum">
              <a:rPr lang="en-US" sz="1200" b="1" spc="-1" smtClean="0">
                <a:solidFill>
                  <a:srgbClr val="FFFFFF"/>
                </a:solidFill>
                <a:latin typeface="Gulim"/>
              </a:rPr>
              <a:t>49</a:t>
            </a:fld>
            <a:endParaRPr lang="en-US" sz="1200" b="0" strike="noStrike" spc="-1">
              <a:latin typeface="Arial"/>
            </a:endParaRPr>
          </a:p>
        </p:txBody>
      </p:sp>
      <p:pic>
        <p:nvPicPr>
          <p:cNvPr id="2" name="Picture 4">
            <a:extLst>
              <a:ext uri="{FF2B5EF4-FFF2-40B4-BE49-F238E27FC236}">
                <a16:creationId xmlns:a16="http://schemas.microsoft.com/office/drawing/2014/main" id="{CF77292A-A2B5-4CEE-95FB-AC0FA8939D6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51724" y="895223"/>
            <a:ext cx="7288552" cy="5637068"/>
          </a:xfrm>
          <a:prstGeom prst="rect">
            <a:avLst/>
          </a:prstGeom>
        </p:spPr>
      </p:pic>
    </p:spTree>
    <p:extLst>
      <p:ext uri="{BB962C8B-B14F-4D97-AF65-F5344CB8AC3E}">
        <p14:creationId xmlns:p14="http://schemas.microsoft.com/office/powerpoint/2010/main" val="3610303308"/>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stomShape 1"/>
          <p:cNvSpPr/>
          <p:nvPr/>
        </p:nvSpPr>
        <p:spPr>
          <a:xfrm>
            <a:off x="462240" y="1091880"/>
            <a:ext cx="112438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457200" indent="-456840">
              <a:lnSpc>
                <a:spcPct val="90000"/>
              </a:lnSpc>
              <a:buClr>
                <a:srgbClr val="FFFFFF"/>
              </a:buClr>
              <a:buFont typeface="Arial"/>
              <a:buChar char="•"/>
            </a:pPr>
            <a:r>
              <a:rPr lang="en-US" sz="3200" b="0" strike="noStrike" spc="-1">
                <a:solidFill>
                  <a:srgbClr val="FFFFFF"/>
                </a:solidFill>
                <a:latin typeface="Gulim"/>
                <a:ea typeface="DejaVu Sans"/>
              </a:rPr>
              <a:t>Professional movers reduces the time but increases cost </a:t>
            </a:r>
            <a:endParaRPr lang="en-US" sz="3200" b="0" strike="noStrike" spc="-1">
              <a:latin typeface="Arial"/>
            </a:endParaRPr>
          </a:p>
          <a:p>
            <a:pPr>
              <a:lnSpc>
                <a:spcPct val="90000"/>
              </a:lnSpc>
            </a:pPr>
            <a:endParaRPr lang="en-US" sz="3200" b="0" strike="noStrike" spc="-1">
              <a:latin typeface="Arial"/>
            </a:endParaRPr>
          </a:p>
          <a:p>
            <a:pPr marL="457200" indent="-456840">
              <a:lnSpc>
                <a:spcPct val="90000"/>
              </a:lnSpc>
              <a:buClr>
                <a:srgbClr val="FFFFFF"/>
              </a:buClr>
              <a:buFont typeface="Arial"/>
              <a:buChar char="•"/>
            </a:pPr>
            <a:r>
              <a:rPr lang="en-US" sz="3200" b="0" strike="noStrike" spc="-1">
                <a:solidFill>
                  <a:srgbClr val="FFFFFF"/>
                </a:solidFill>
                <a:latin typeface="Gulim"/>
                <a:ea typeface="DejaVu Sans"/>
              </a:rPr>
              <a:t>DIY reduces the cost but decreases efficiency</a:t>
            </a:r>
            <a:endParaRPr lang="en-US" sz="3200" b="0" strike="noStrike" spc="-1">
              <a:latin typeface="Arial"/>
            </a:endParaRPr>
          </a:p>
          <a:p>
            <a:pPr>
              <a:lnSpc>
                <a:spcPct val="90000"/>
              </a:lnSpc>
            </a:pPr>
            <a:endParaRPr lang="en-US" sz="3200" b="0" strike="noStrike" spc="-1">
              <a:latin typeface="Arial"/>
            </a:endParaRPr>
          </a:p>
          <a:p>
            <a:pPr>
              <a:lnSpc>
                <a:spcPct val="90000"/>
              </a:lnSpc>
            </a:pPr>
            <a:r>
              <a:rPr lang="en-US" sz="4000" b="1" strike="noStrike" spc="-1">
                <a:solidFill>
                  <a:srgbClr val="FFFFFF"/>
                </a:solidFill>
                <a:latin typeface="Gulim"/>
                <a:ea typeface="DejaVu Sans"/>
              </a:rPr>
              <a:t>This is where Load.in Comes in</a:t>
            </a:r>
            <a:endParaRPr lang="en-US" sz="4000" b="0" strike="noStrike" spc="-1">
              <a:latin typeface="Arial"/>
            </a:endParaRPr>
          </a:p>
        </p:txBody>
      </p:sp>
      <p:sp>
        <p:nvSpPr>
          <p:cNvPr id="599"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3274FB51-E083-4893-BFAB-5928C04686A0}" type="datetime1">
              <a:rPr lang="en-US" sz="1200" b="1" strike="noStrike" spc="-1">
                <a:solidFill>
                  <a:srgbClr val="FFFFFF"/>
                </a:solidFill>
                <a:latin typeface="Gulim"/>
                <a:ea typeface="DejaVu Sans"/>
              </a:rPr>
              <a:t>12/2/2020</a:t>
            </a:fld>
            <a:endParaRPr lang="en-US" sz="1200" b="0" strike="noStrike" spc="-1">
              <a:latin typeface="Arial"/>
            </a:endParaRPr>
          </a:p>
        </p:txBody>
      </p:sp>
      <p:sp>
        <p:nvSpPr>
          <p:cNvPr id="601"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5</a:t>
            </a:r>
            <a:endParaRPr lang="en-US" sz="1200" b="0" strike="noStrike" spc="-1">
              <a:latin typeface="Arial"/>
            </a:endParaRPr>
          </a:p>
        </p:txBody>
      </p:sp>
      <p:sp>
        <p:nvSpPr>
          <p:cNvPr id="602" name="CustomShape 5"/>
          <p:cNvSpPr/>
          <p:nvPr/>
        </p:nvSpPr>
        <p:spPr>
          <a:xfrm>
            <a:off x="838080" y="583920"/>
            <a:ext cx="1021104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Do it Yourself Moving</a:t>
            </a:r>
            <a:endParaRPr lang="en-US" sz="6000" b="0" strike="noStrike" spc="-1">
              <a:latin typeface="Arial"/>
            </a:endParaRPr>
          </a:p>
        </p:txBody>
      </p:sp>
      <p:sp>
        <p:nvSpPr>
          <p:cNvPr id="7" name="TextShape 4">
            <a:extLst>
              <a:ext uri="{FF2B5EF4-FFF2-40B4-BE49-F238E27FC236}">
                <a16:creationId xmlns:a16="http://schemas.microsoft.com/office/drawing/2014/main" id="{678F9B97-34E2-416F-AB75-65944E38ADD0}"/>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4">
            <a:extLst>
              <a:ext uri="{FF2B5EF4-FFF2-40B4-BE49-F238E27FC236}">
                <a16:creationId xmlns:a16="http://schemas.microsoft.com/office/drawing/2014/main" id="{5A247A61-F7AA-40B8-84BC-4CE8D79D991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7" name="CustomShape 2">
            <a:extLst>
              <a:ext uri="{FF2B5EF4-FFF2-40B4-BE49-F238E27FC236}">
                <a16:creationId xmlns:a16="http://schemas.microsoft.com/office/drawing/2014/main" id="{AC40C356-5D01-45F9-B274-415257BBD955}"/>
              </a:ext>
            </a:extLst>
          </p:cNvPr>
          <p:cNvSpPr/>
          <p:nvPr/>
        </p:nvSpPr>
        <p:spPr>
          <a:xfrm>
            <a:off x="836963" y="1390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Database Schema</a:t>
            </a:r>
            <a:endParaRPr lang="en-US" sz="4400" b="0" strike="noStrike" spc="-1">
              <a:solidFill>
                <a:schemeClr val="bg2"/>
              </a:solidFill>
              <a:latin typeface="Arial"/>
            </a:endParaRPr>
          </a:p>
        </p:txBody>
      </p:sp>
      <p:sp>
        <p:nvSpPr>
          <p:cNvPr id="6" name="CustomShape 1">
            <a:extLst>
              <a:ext uri="{FF2B5EF4-FFF2-40B4-BE49-F238E27FC236}">
                <a16:creationId xmlns:a16="http://schemas.microsoft.com/office/drawing/2014/main" id="{70ADB720-99D1-466A-90C7-23A804761CD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EC7E3C0-7CE2-4B3F-9551-06144CD59063}" type="slidenum">
              <a:rPr lang="en-US" sz="1200" b="1" spc="-1" smtClean="0">
                <a:solidFill>
                  <a:srgbClr val="FFFFFF"/>
                </a:solidFill>
                <a:latin typeface="Gulim"/>
              </a:rPr>
              <a:t>50</a:t>
            </a:fld>
            <a:endParaRPr lang="en-US" sz="1200" b="0" strike="noStrike" spc="-1">
              <a:latin typeface="Arial"/>
            </a:endParaRPr>
          </a:p>
        </p:txBody>
      </p:sp>
      <p:pic>
        <p:nvPicPr>
          <p:cNvPr id="3" name="Picture 4">
            <a:extLst>
              <a:ext uri="{FF2B5EF4-FFF2-40B4-BE49-F238E27FC236}">
                <a16:creationId xmlns:a16="http://schemas.microsoft.com/office/drawing/2014/main" id="{EFD0C8D4-4AA4-4C7D-8F7F-98214E4840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13462" y="1200493"/>
            <a:ext cx="3340696" cy="4827993"/>
          </a:xfrm>
          <a:prstGeom prst="rect">
            <a:avLst/>
          </a:prstGeom>
        </p:spPr>
      </p:pic>
      <p:pic>
        <p:nvPicPr>
          <p:cNvPr id="8" name="Picture 8">
            <a:extLst>
              <a:ext uri="{FF2B5EF4-FFF2-40B4-BE49-F238E27FC236}">
                <a16:creationId xmlns:a16="http://schemas.microsoft.com/office/drawing/2014/main" id="{18AA56AC-1827-442B-8440-DAE9495330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35316" y="1200493"/>
            <a:ext cx="4915531" cy="3136153"/>
          </a:xfrm>
          <a:prstGeom prst="rect">
            <a:avLst/>
          </a:prstGeom>
        </p:spPr>
      </p:pic>
    </p:spTree>
    <p:extLst>
      <p:ext uri="{BB962C8B-B14F-4D97-AF65-F5344CB8AC3E}">
        <p14:creationId xmlns:p14="http://schemas.microsoft.com/office/powerpoint/2010/main" val="3849772988"/>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4">
            <a:extLst>
              <a:ext uri="{FF2B5EF4-FFF2-40B4-BE49-F238E27FC236}">
                <a16:creationId xmlns:a16="http://schemas.microsoft.com/office/drawing/2014/main" id="{5A247A61-F7AA-40B8-84BC-4CE8D79D991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7" name="CustomShape 2">
            <a:extLst>
              <a:ext uri="{FF2B5EF4-FFF2-40B4-BE49-F238E27FC236}">
                <a16:creationId xmlns:a16="http://schemas.microsoft.com/office/drawing/2014/main" id="{AC40C356-5D01-45F9-B274-415257BBD955}"/>
              </a:ext>
            </a:extLst>
          </p:cNvPr>
          <p:cNvSpPr/>
          <p:nvPr/>
        </p:nvSpPr>
        <p:spPr>
          <a:xfrm>
            <a:off x="836963" y="13039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Database Schema</a:t>
            </a:r>
            <a:endParaRPr lang="en-US" sz="4400" b="0" strike="noStrike" spc="-1">
              <a:solidFill>
                <a:schemeClr val="bg2"/>
              </a:solidFill>
              <a:latin typeface="Arial"/>
            </a:endParaRPr>
          </a:p>
        </p:txBody>
      </p:sp>
      <p:sp>
        <p:nvSpPr>
          <p:cNvPr id="6" name="CustomShape 1">
            <a:extLst>
              <a:ext uri="{FF2B5EF4-FFF2-40B4-BE49-F238E27FC236}">
                <a16:creationId xmlns:a16="http://schemas.microsoft.com/office/drawing/2014/main" id="{70ADB720-99D1-466A-90C7-23A804761CD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F336883-6042-4F0A-8021-1F745B4D41F3}" type="slidenum">
              <a:rPr lang="en-US" sz="1200" b="1" spc="-1" smtClean="0">
                <a:solidFill>
                  <a:srgbClr val="FFFFFF"/>
                </a:solidFill>
                <a:latin typeface="Gulim"/>
              </a:rPr>
              <a:t>51</a:t>
            </a:fld>
            <a:endParaRPr lang="en-US" sz="1200" b="0" strike="noStrike" spc="-1">
              <a:latin typeface="Arial"/>
            </a:endParaRPr>
          </a:p>
        </p:txBody>
      </p:sp>
      <p:pic>
        <p:nvPicPr>
          <p:cNvPr id="3" name="Picture 4">
            <a:extLst>
              <a:ext uri="{FF2B5EF4-FFF2-40B4-BE49-F238E27FC236}">
                <a16:creationId xmlns:a16="http://schemas.microsoft.com/office/drawing/2014/main" id="{3EBD20D4-7C4D-4610-9F1B-9BB11613B0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46220" y="1052583"/>
            <a:ext cx="6561856" cy="5116514"/>
          </a:xfrm>
          <a:prstGeom prst="rect">
            <a:avLst/>
          </a:prstGeom>
        </p:spPr>
      </p:pic>
    </p:spTree>
    <p:extLst>
      <p:ext uri="{BB962C8B-B14F-4D97-AF65-F5344CB8AC3E}">
        <p14:creationId xmlns:p14="http://schemas.microsoft.com/office/powerpoint/2010/main" val="3136954450"/>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4">
            <a:extLst>
              <a:ext uri="{FF2B5EF4-FFF2-40B4-BE49-F238E27FC236}">
                <a16:creationId xmlns:a16="http://schemas.microsoft.com/office/drawing/2014/main" id="{DA3176F2-7422-4941-A400-E6823ACBA0B9}"/>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2">
            <a:extLst>
              <a:ext uri="{FF2B5EF4-FFF2-40B4-BE49-F238E27FC236}">
                <a16:creationId xmlns:a16="http://schemas.microsoft.com/office/drawing/2014/main" id="{880F2D5B-03D2-4931-838B-30CB4015DE04}"/>
              </a:ext>
            </a:extLst>
          </p:cNvPr>
          <p:cNvSpPr/>
          <p:nvPr/>
        </p:nvSpPr>
        <p:spPr>
          <a:xfrm>
            <a:off x="838080" y="137713"/>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Data Management</a:t>
            </a:r>
            <a:endParaRPr lang="en-US" sz="4400" b="0" strike="noStrike" spc="-1">
              <a:solidFill>
                <a:schemeClr val="bg2"/>
              </a:solidFill>
              <a:latin typeface="Arial"/>
            </a:endParaRPr>
          </a:p>
        </p:txBody>
      </p:sp>
      <p:sp>
        <p:nvSpPr>
          <p:cNvPr id="6" name="CustomShape 1">
            <a:extLst>
              <a:ext uri="{FF2B5EF4-FFF2-40B4-BE49-F238E27FC236}">
                <a16:creationId xmlns:a16="http://schemas.microsoft.com/office/drawing/2014/main" id="{3ACBD976-D16D-4733-BDD2-70A3B5400288}"/>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81C46EB-857D-4011-B1C2-4F7860547EA9}" type="slidenum">
              <a:rPr lang="en-US" sz="1200" b="1" spc="-1" smtClean="0">
                <a:solidFill>
                  <a:srgbClr val="FFFFFF"/>
                </a:solidFill>
                <a:latin typeface="Gulim"/>
              </a:rPr>
              <a:t>52</a:t>
            </a:fld>
            <a:endParaRPr lang="en-US" sz="1200" b="0" strike="noStrike" spc="-1">
              <a:latin typeface="Arial"/>
            </a:endParaRPr>
          </a:p>
        </p:txBody>
      </p:sp>
      <p:sp>
        <p:nvSpPr>
          <p:cNvPr id="7" name="TextBox 6">
            <a:extLst>
              <a:ext uri="{FF2B5EF4-FFF2-40B4-BE49-F238E27FC236}">
                <a16:creationId xmlns:a16="http://schemas.microsoft.com/office/drawing/2014/main" id="{C9102FEB-092C-42DD-8CC9-F3768A898F8C}"/>
              </a:ext>
            </a:extLst>
          </p:cNvPr>
          <p:cNvSpPr txBox="1"/>
          <p:nvPr/>
        </p:nvSpPr>
        <p:spPr>
          <a:xfrm>
            <a:off x="609481" y="1182231"/>
            <a:ext cx="4221138" cy="1815882"/>
          </a:xfrm>
          <a:prstGeom prst="rect">
            <a:avLst/>
          </a:prstGeom>
          <a:noFill/>
        </p:spPr>
        <p:txBody>
          <a:bodyPr wrap="square" rtlCol="0">
            <a:spAutoFit/>
          </a:bodyPr>
          <a:lstStyle/>
          <a:p>
            <a:pPr algn="ctr"/>
            <a:r>
              <a:rPr lang="en-US" sz="2800" dirty="0">
                <a:solidFill>
                  <a:schemeClr val="bg1"/>
                </a:solidFill>
                <a:latin typeface="Gulim" panose="020B0600000101010101" pitchFamily="34" charset="-127"/>
                <a:ea typeface="Gulim" panose="020B0600000101010101" pitchFamily="34" charset="-127"/>
              </a:rPr>
              <a:t>Data Sources</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User</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3</a:t>
            </a:r>
            <a:r>
              <a:rPr lang="en-US" sz="2800" baseline="30000" dirty="0">
                <a:solidFill>
                  <a:schemeClr val="bg1"/>
                </a:solidFill>
                <a:latin typeface="Gulim" panose="020B0600000101010101" pitchFamily="34" charset="-127"/>
                <a:ea typeface="Gulim" panose="020B0600000101010101" pitchFamily="34" charset="-127"/>
              </a:rPr>
              <a:t>rd</a:t>
            </a:r>
            <a:r>
              <a:rPr lang="en-US" sz="2800" dirty="0">
                <a:solidFill>
                  <a:schemeClr val="bg1"/>
                </a:solidFill>
                <a:latin typeface="Gulim" panose="020B0600000101010101" pitchFamily="34" charset="-127"/>
                <a:ea typeface="Gulim" panose="020B0600000101010101" pitchFamily="34" charset="-127"/>
              </a:rPr>
              <a:t> Party Vendor Sites</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Load.In System</a:t>
            </a:r>
          </a:p>
        </p:txBody>
      </p:sp>
      <p:sp>
        <p:nvSpPr>
          <p:cNvPr id="9" name="TextBox 8">
            <a:extLst>
              <a:ext uri="{FF2B5EF4-FFF2-40B4-BE49-F238E27FC236}">
                <a16:creationId xmlns:a16="http://schemas.microsoft.com/office/drawing/2014/main" id="{789A23D1-5663-43D9-B860-AE84E249B9BD}"/>
              </a:ext>
            </a:extLst>
          </p:cNvPr>
          <p:cNvSpPr txBox="1"/>
          <p:nvPr/>
        </p:nvSpPr>
        <p:spPr>
          <a:xfrm>
            <a:off x="6095700" y="1115567"/>
            <a:ext cx="5717428" cy="4401205"/>
          </a:xfrm>
          <a:prstGeom prst="rect">
            <a:avLst/>
          </a:prstGeom>
          <a:noFill/>
        </p:spPr>
        <p:txBody>
          <a:bodyPr wrap="square" rtlCol="0">
            <a:spAutoFit/>
          </a:bodyPr>
          <a:lstStyle/>
          <a:p>
            <a:pPr algn="ctr"/>
            <a:r>
              <a:rPr lang="en-US" sz="2800" dirty="0">
                <a:solidFill>
                  <a:schemeClr val="bg1"/>
                </a:solidFill>
                <a:latin typeface="Gulim" panose="020B0600000101010101" pitchFamily="34" charset="-127"/>
                <a:ea typeface="Gulim" panose="020B0600000101010101" pitchFamily="34" charset="-127"/>
              </a:rPr>
              <a:t>Data Collected</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User Information</a:t>
            </a:r>
          </a:p>
          <a:p>
            <a:pPr marL="742950" lvl="1"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Photos</a:t>
            </a:r>
          </a:p>
          <a:p>
            <a:pPr marL="742950" lvl="1"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Inventory</a:t>
            </a:r>
          </a:p>
          <a:p>
            <a:pPr marL="742950" lvl="1"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Photos for Box Content</a:t>
            </a:r>
          </a:p>
          <a:p>
            <a:pPr marL="742950" lvl="1"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Location</a:t>
            </a:r>
          </a:p>
          <a:p>
            <a:pPr marL="742950" lvl="1"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Feedback</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Truck Rental Information</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Expert Tips</a:t>
            </a:r>
          </a:p>
          <a:p>
            <a:pPr marL="285750" indent="-285750">
              <a:buFont typeface="Arial" panose="020B0604020202020204" pitchFamily="34" charset="0"/>
              <a:buChar char="•"/>
            </a:pPr>
            <a:endParaRPr lang="en-US" sz="2800" dirty="0">
              <a:solidFill>
                <a:schemeClr val="bg1"/>
              </a:solidFill>
              <a:latin typeface="Gulim" panose="020B0600000101010101" pitchFamily="34" charset="-127"/>
              <a:ea typeface="Gulim" panose="020B0600000101010101" pitchFamily="34" charset="-127"/>
            </a:endParaRPr>
          </a:p>
        </p:txBody>
      </p:sp>
      <p:sp>
        <p:nvSpPr>
          <p:cNvPr id="11" name="TextBox 10">
            <a:extLst>
              <a:ext uri="{FF2B5EF4-FFF2-40B4-BE49-F238E27FC236}">
                <a16:creationId xmlns:a16="http://schemas.microsoft.com/office/drawing/2014/main" id="{E2CD78F6-871D-49C1-8856-125574EA4941}"/>
              </a:ext>
            </a:extLst>
          </p:cNvPr>
          <p:cNvSpPr txBox="1"/>
          <p:nvPr/>
        </p:nvSpPr>
        <p:spPr>
          <a:xfrm>
            <a:off x="609481" y="3394561"/>
            <a:ext cx="4221138" cy="1815882"/>
          </a:xfrm>
          <a:prstGeom prst="rect">
            <a:avLst/>
          </a:prstGeom>
          <a:noFill/>
        </p:spPr>
        <p:txBody>
          <a:bodyPr wrap="square" rtlCol="0">
            <a:spAutoFit/>
          </a:bodyPr>
          <a:lstStyle/>
          <a:p>
            <a:pPr algn="ctr"/>
            <a:r>
              <a:rPr lang="en-US" sz="2800" dirty="0">
                <a:solidFill>
                  <a:schemeClr val="bg1"/>
                </a:solidFill>
                <a:latin typeface="Gulim" panose="020B0600000101010101" pitchFamily="34" charset="-127"/>
                <a:ea typeface="Gulim" panose="020B0600000101010101" pitchFamily="34" charset="-127"/>
              </a:rPr>
              <a:t>Where Persisted?</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Amazon RDS</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Amazon EFS</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User Device</a:t>
            </a:r>
          </a:p>
        </p:txBody>
      </p:sp>
    </p:spTree>
    <p:extLst>
      <p:ext uri="{BB962C8B-B14F-4D97-AF65-F5344CB8AC3E}">
        <p14:creationId xmlns:p14="http://schemas.microsoft.com/office/powerpoint/2010/main" val="712329153"/>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Testing</a:t>
            </a:r>
            <a:endParaRPr lang="en-US"/>
          </a:p>
        </p:txBody>
      </p:sp>
      <p:pic>
        <p:nvPicPr>
          <p:cNvPr id="4" name="Picture 4">
            <a:extLst>
              <a:ext uri="{FF2B5EF4-FFF2-40B4-BE49-F238E27FC236}">
                <a16:creationId xmlns:a16="http://schemas.microsoft.com/office/drawing/2014/main" id="{974002A0-1A7B-48E1-BB98-17BD5F55986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081" y="1250985"/>
            <a:ext cx="10796151" cy="4702390"/>
          </a:xfrm>
          <a:prstGeom prst="rect">
            <a:avLst/>
          </a:prstGeom>
        </p:spPr>
      </p:pic>
      <p:sp>
        <p:nvSpPr>
          <p:cNvPr id="5" name="CustomShape 1">
            <a:extLst>
              <a:ext uri="{FF2B5EF4-FFF2-40B4-BE49-F238E27FC236}">
                <a16:creationId xmlns:a16="http://schemas.microsoft.com/office/drawing/2014/main" id="{1F0C562A-DCFC-4837-BADB-EC3EDE4F2A40}"/>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E7F54D4-E9E1-4382-9FAF-1432D1AE5016}" type="slidenum">
              <a:rPr lang="en-US" sz="1200" b="1" spc="-1" smtClean="0">
                <a:solidFill>
                  <a:srgbClr val="FFFFFF"/>
                </a:solidFill>
                <a:latin typeface="Gulim"/>
              </a:rPr>
              <a:t>53</a:t>
            </a:fld>
            <a:endParaRPr lang="en-US" sz="1200" b="1" strike="noStrike" spc="-1">
              <a:latin typeface="Arial"/>
            </a:endParaRPr>
          </a:p>
        </p:txBody>
      </p:sp>
      <p:sp>
        <p:nvSpPr>
          <p:cNvPr id="10" name="CustomShape 2">
            <a:extLst>
              <a:ext uri="{FF2B5EF4-FFF2-40B4-BE49-F238E27FC236}">
                <a16:creationId xmlns:a16="http://schemas.microsoft.com/office/drawing/2014/main" id="{27C81A8B-964A-43AB-998F-00252007B6F4}"/>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12/2/2020</a:t>
            </a:fld>
            <a:endParaRPr lang="en-US" sz="1200" b="0" strike="noStrike" spc="-1">
              <a:latin typeface="Arial"/>
            </a:endParaRPr>
          </a:p>
        </p:txBody>
      </p:sp>
      <p:sp>
        <p:nvSpPr>
          <p:cNvPr id="12" name="TextShape 4">
            <a:extLst>
              <a:ext uri="{FF2B5EF4-FFF2-40B4-BE49-F238E27FC236}">
                <a16:creationId xmlns:a16="http://schemas.microsoft.com/office/drawing/2014/main" id="{1F8366C5-36A0-4DF5-B90F-3902CF1BAE1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3919548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F943EBCE-635E-4105-856F-B89C255DEAD2}"/>
              </a:ext>
            </a:extLst>
          </p:cNvPr>
          <p:cNvGrpSpPr/>
          <p:nvPr/>
        </p:nvGrpSpPr>
        <p:grpSpPr>
          <a:xfrm>
            <a:off x="7146248" y="998561"/>
            <a:ext cx="4699491" cy="1930589"/>
            <a:chOff x="-419166" y="2422793"/>
            <a:chExt cx="7530025" cy="3093396"/>
          </a:xfrm>
        </p:grpSpPr>
        <p:sp>
          <p:nvSpPr>
            <p:cNvPr id="80" name="Arrow: Bent 79">
              <a:extLst>
                <a:ext uri="{FF2B5EF4-FFF2-40B4-BE49-F238E27FC236}">
                  <a16:creationId xmlns:a16="http://schemas.microsoft.com/office/drawing/2014/main" id="{1DB1E0BF-202B-4772-A8EA-41CCFFB25A27}"/>
                </a:ext>
              </a:extLst>
            </p:cNvPr>
            <p:cNvSpPr/>
            <p:nvPr/>
          </p:nvSpPr>
          <p:spPr>
            <a:xfrm rot="10800000" flipH="1">
              <a:off x="2451076" y="3678902"/>
              <a:ext cx="4659783" cy="1837287"/>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Arrow: Bent 80">
              <a:extLst>
                <a:ext uri="{FF2B5EF4-FFF2-40B4-BE49-F238E27FC236}">
                  <a16:creationId xmlns:a16="http://schemas.microsoft.com/office/drawing/2014/main" id="{39346A4E-A2CF-4670-8B17-057608775E41}"/>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Arrow: Bent 81">
              <a:extLst>
                <a:ext uri="{FF2B5EF4-FFF2-40B4-BE49-F238E27FC236}">
                  <a16:creationId xmlns:a16="http://schemas.microsoft.com/office/drawing/2014/main" id="{9ECB3C89-556C-4462-BF11-415BEFB09737}"/>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Arrow: Bent 82">
              <a:extLst>
                <a:ext uri="{FF2B5EF4-FFF2-40B4-BE49-F238E27FC236}">
                  <a16:creationId xmlns:a16="http://schemas.microsoft.com/office/drawing/2014/main" id="{7508FCD1-1F66-4486-994E-0740F2A591E1}"/>
                </a:ext>
              </a:extLst>
            </p:cNvPr>
            <p:cNvSpPr/>
            <p:nvPr/>
          </p:nvSpPr>
          <p:spPr>
            <a:xfrm rot="5400000" flipH="1">
              <a:off x="1405494" y="1541561"/>
              <a:ext cx="1948423" cy="5597743"/>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2" name="Group 61">
            <a:extLst>
              <a:ext uri="{FF2B5EF4-FFF2-40B4-BE49-F238E27FC236}">
                <a16:creationId xmlns:a16="http://schemas.microsoft.com/office/drawing/2014/main" id="{9CDE76B1-E722-44AD-938E-B2F9D8707D12}"/>
              </a:ext>
            </a:extLst>
          </p:cNvPr>
          <p:cNvGrpSpPr/>
          <p:nvPr/>
        </p:nvGrpSpPr>
        <p:grpSpPr>
          <a:xfrm>
            <a:off x="3546711" y="988134"/>
            <a:ext cx="4018199" cy="1961527"/>
            <a:chOff x="-419166" y="2422793"/>
            <a:chExt cx="6438387" cy="3142968"/>
          </a:xfrm>
        </p:grpSpPr>
        <p:sp>
          <p:nvSpPr>
            <p:cNvPr id="63" name="Arrow: Bent 62">
              <a:extLst>
                <a:ext uri="{FF2B5EF4-FFF2-40B4-BE49-F238E27FC236}">
                  <a16:creationId xmlns:a16="http://schemas.microsoft.com/office/drawing/2014/main" id="{0F250C00-8410-49BE-9401-894935597AD4}"/>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Arrow: Bent 68">
              <a:extLst>
                <a:ext uri="{FF2B5EF4-FFF2-40B4-BE49-F238E27FC236}">
                  <a16:creationId xmlns:a16="http://schemas.microsoft.com/office/drawing/2014/main" id="{31061637-C8BE-4CDC-BB0E-3C01E4951B12}"/>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Arrow: Bent 69">
              <a:extLst>
                <a:ext uri="{FF2B5EF4-FFF2-40B4-BE49-F238E27FC236}">
                  <a16:creationId xmlns:a16="http://schemas.microsoft.com/office/drawing/2014/main" id="{FA1D8A5C-8703-4854-92FE-2CF870CB5819}"/>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Arrow: Bent 70">
              <a:extLst>
                <a:ext uri="{FF2B5EF4-FFF2-40B4-BE49-F238E27FC236}">
                  <a16:creationId xmlns:a16="http://schemas.microsoft.com/office/drawing/2014/main" id="{B8FBC938-0B1F-4C0F-B4C9-F537D08BFC83}"/>
                </a:ext>
              </a:extLst>
            </p:cNvPr>
            <p:cNvSpPr/>
            <p:nvPr/>
          </p:nvSpPr>
          <p:spPr>
            <a:xfrm rot="5400000" flipH="1">
              <a:off x="1405494" y="1541561"/>
              <a:ext cx="1948423" cy="5597743"/>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 name="CustomShape 2">
            <a:extLst>
              <a:ext uri="{FF2B5EF4-FFF2-40B4-BE49-F238E27FC236}">
                <a16:creationId xmlns:a16="http://schemas.microsoft.com/office/drawing/2014/main" id="{D836954C-72EB-4BDA-AAAC-99A9A9E69971}"/>
              </a:ext>
            </a:extLst>
          </p:cNvPr>
          <p:cNvSpPr/>
          <p:nvPr/>
        </p:nvSpPr>
        <p:spPr>
          <a:xfrm>
            <a:off x="838079" y="146373"/>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Sprint Breakdown</a:t>
            </a:r>
            <a:endParaRPr lang="en-US" sz="4400" b="0" strike="noStrike" spc="-1">
              <a:solidFill>
                <a:schemeClr val="bg2"/>
              </a:solidFill>
              <a:latin typeface="Arial"/>
            </a:endParaRPr>
          </a:p>
        </p:txBody>
      </p:sp>
      <p:grpSp>
        <p:nvGrpSpPr>
          <p:cNvPr id="27" name="Group 26">
            <a:extLst>
              <a:ext uri="{FF2B5EF4-FFF2-40B4-BE49-F238E27FC236}">
                <a16:creationId xmlns:a16="http://schemas.microsoft.com/office/drawing/2014/main" id="{8BD9D32B-C5CF-466A-8D1B-932D1FE35089}"/>
              </a:ext>
            </a:extLst>
          </p:cNvPr>
          <p:cNvGrpSpPr/>
          <p:nvPr/>
        </p:nvGrpSpPr>
        <p:grpSpPr>
          <a:xfrm>
            <a:off x="346260" y="967624"/>
            <a:ext cx="3830271" cy="1961527"/>
            <a:chOff x="-118047" y="2422793"/>
            <a:chExt cx="6137268" cy="3142968"/>
          </a:xfrm>
        </p:grpSpPr>
        <p:sp>
          <p:nvSpPr>
            <p:cNvPr id="26" name="Arrow: Bent 25">
              <a:extLst>
                <a:ext uri="{FF2B5EF4-FFF2-40B4-BE49-F238E27FC236}">
                  <a16:creationId xmlns:a16="http://schemas.microsoft.com/office/drawing/2014/main" id="{A6A51E14-7B9E-4879-BD5C-35A12707CD7E}"/>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D4E78044-16FC-434B-8698-B9566C65A1AB}"/>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63AFF02F-E3BE-4E9D-AA6E-993C0E025709}"/>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a:extLst>
                <a:ext uri="{FF2B5EF4-FFF2-40B4-BE49-F238E27FC236}">
                  <a16:creationId xmlns:a16="http://schemas.microsoft.com/office/drawing/2014/main" id="{60C885C7-1CC7-48C9-8FAA-0F77742A450E}"/>
                </a:ext>
              </a:extLst>
            </p:cNvPr>
            <p:cNvSpPr/>
            <p:nvPr/>
          </p:nvSpPr>
          <p:spPr>
            <a:xfrm rot="5400000" flipH="1">
              <a:off x="1556052" y="1692119"/>
              <a:ext cx="1948423" cy="5296622"/>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5" name="Group 64">
            <a:extLst>
              <a:ext uri="{FF2B5EF4-FFF2-40B4-BE49-F238E27FC236}">
                <a16:creationId xmlns:a16="http://schemas.microsoft.com/office/drawing/2014/main" id="{C22FCD66-710D-4F5E-9614-E7BD371487F8}"/>
              </a:ext>
            </a:extLst>
          </p:cNvPr>
          <p:cNvGrpSpPr/>
          <p:nvPr/>
        </p:nvGrpSpPr>
        <p:grpSpPr>
          <a:xfrm>
            <a:off x="427836" y="2929151"/>
            <a:ext cx="3493552" cy="3518598"/>
            <a:chOff x="596658" y="3568753"/>
            <a:chExt cx="2341184" cy="2427705"/>
          </a:xfrm>
        </p:grpSpPr>
        <p:sp>
          <p:nvSpPr>
            <p:cNvPr id="52" name="Text Placeholder 4">
              <a:extLst>
                <a:ext uri="{FF2B5EF4-FFF2-40B4-BE49-F238E27FC236}">
                  <a16:creationId xmlns:a16="http://schemas.microsoft.com/office/drawing/2014/main" id="{111A2D60-BD81-477E-96B2-7DA3FEE67BAE}"/>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1"/>
                  </a:solidFill>
                  <a:latin typeface="Gulim" panose="020B0600000101010101" pitchFamily="34" charset="-127"/>
                  <a:ea typeface="Gulim" panose="020B0600000101010101" pitchFamily="34" charset="-127"/>
                </a:rPr>
                <a:t>Theme: Set up</a:t>
              </a:r>
            </a:p>
            <a:p>
              <a:pPr algn="ctr"/>
              <a:endParaRPr lang="en-US" sz="2000" b="1" dirty="0">
                <a:solidFill>
                  <a:schemeClr val="bg1"/>
                </a:solidFill>
                <a:latin typeface="Gulim" panose="020B0600000101010101" pitchFamily="34" charset="-127"/>
                <a:ea typeface="Gulim" panose="020B0600000101010101" pitchFamily="34" charset="-127"/>
              </a:endParaRPr>
            </a:p>
            <a:p>
              <a:pPr marL="342900" indent="-342900">
                <a:lnSpc>
                  <a:spcPct val="100000"/>
                </a:lnSpc>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AI Feedback Loop</a:t>
              </a:r>
            </a:p>
            <a:p>
              <a:pPr marL="342900" indent="-342900">
                <a:lnSpc>
                  <a:spcPct val="100000"/>
                </a:lnSpc>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User Analytics</a:t>
              </a:r>
            </a:p>
            <a:p>
              <a:pPr marL="342900" indent="-342900">
                <a:lnSpc>
                  <a:spcPct val="100000"/>
                </a:lnSpc>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Deployment Infrastructure</a:t>
              </a:r>
            </a:p>
            <a:p>
              <a:pPr marL="342900" indent="-342900">
                <a:lnSpc>
                  <a:spcPct val="100000"/>
                </a:lnSpc>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Framework for other Major Components</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64" name="Text Placeholder 4">
              <a:extLst>
                <a:ext uri="{FF2B5EF4-FFF2-40B4-BE49-F238E27FC236}">
                  <a16:creationId xmlns:a16="http://schemas.microsoft.com/office/drawing/2014/main" id="{BFB1FDC5-4F28-4B8C-B1D8-BC73362ABD65}"/>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6DD1A1"/>
                  </a:solidFill>
                  <a:latin typeface="Gulim" panose="020B0600000101010101" pitchFamily="34" charset="-127"/>
                  <a:ea typeface="Gulim" panose="020B0600000101010101" pitchFamily="34" charset="-127"/>
                </a:rPr>
                <a:t>Sprint 1</a:t>
              </a:r>
            </a:p>
          </p:txBody>
        </p:sp>
      </p:gr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6CFFEC8-B8BB-4661-890C-FF60F277B61A}" type="slidenum">
              <a:rPr lang="en-US" sz="1200" b="1" spc="-1" smtClean="0">
                <a:solidFill>
                  <a:srgbClr val="FFFFFF"/>
                </a:solidFill>
                <a:latin typeface="Gulim"/>
              </a:rPr>
              <a:t>54</a:t>
            </a:fld>
            <a:endParaRPr lang="en-US" sz="1200" b="0" strike="noStrike" spc="-1">
              <a:latin typeface="Arial"/>
            </a:endParaRPr>
          </a:p>
        </p:txBody>
      </p:sp>
      <p:grpSp>
        <p:nvGrpSpPr>
          <p:cNvPr id="55" name="Group 54">
            <a:extLst>
              <a:ext uri="{FF2B5EF4-FFF2-40B4-BE49-F238E27FC236}">
                <a16:creationId xmlns:a16="http://schemas.microsoft.com/office/drawing/2014/main" id="{341FF023-9779-40E4-A6A9-CF5FEC5ABA9C}"/>
              </a:ext>
            </a:extLst>
          </p:cNvPr>
          <p:cNvGrpSpPr/>
          <p:nvPr/>
        </p:nvGrpSpPr>
        <p:grpSpPr>
          <a:xfrm>
            <a:off x="4349224" y="2929151"/>
            <a:ext cx="3493552" cy="3518599"/>
            <a:chOff x="596658" y="3568753"/>
            <a:chExt cx="2341184" cy="2427706"/>
          </a:xfrm>
        </p:grpSpPr>
        <p:sp>
          <p:nvSpPr>
            <p:cNvPr id="56" name="Text Placeholder 4">
              <a:extLst>
                <a:ext uri="{FF2B5EF4-FFF2-40B4-BE49-F238E27FC236}">
                  <a16:creationId xmlns:a16="http://schemas.microsoft.com/office/drawing/2014/main" id="{136086C9-37C8-43AD-AA1E-929AEDEF91B0}"/>
                </a:ext>
              </a:extLst>
            </p:cNvPr>
            <p:cNvSpPr txBox="1">
              <a:spLocks/>
            </p:cNvSpPr>
            <p:nvPr/>
          </p:nvSpPr>
          <p:spPr>
            <a:xfrm>
              <a:off x="596659" y="3860274"/>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solidFill>
                    <a:schemeClr val="bg1"/>
                  </a:solidFill>
                  <a:latin typeface="Gulim" panose="020B0600000101010101" pitchFamily="34" charset="-127"/>
                  <a:ea typeface="Gulim" panose="020B0600000101010101" pitchFamily="34" charset="-127"/>
                </a:rPr>
                <a:t>Theme: Load In</a:t>
              </a:r>
            </a:p>
            <a:p>
              <a:pPr algn="ctr">
                <a:lnSpc>
                  <a:spcPct val="100000"/>
                </a:lnSpc>
              </a:pPr>
              <a:endParaRPr lang="en-US" sz="2000" b="1" dirty="0">
                <a:solidFill>
                  <a:schemeClr val="bg1"/>
                </a:solidFill>
                <a:latin typeface="Gulim" panose="020B0600000101010101" pitchFamily="34" charset="-127"/>
                <a:ea typeface="Gulim" panose="020B0600000101010101" pitchFamily="34" charset="-127"/>
              </a:endParaRPr>
            </a:p>
            <a:p>
              <a:pPr marL="342900" indent="-342900">
                <a:lnSpc>
                  <a:spcPct val="100000"/>
                </a:lnSpc>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Photogrammetry</a:t>
              </a:r>
            </a:p>
            <a:p>
              <a:pPr marL="342900" indent="-342900">
                <a:lnSpc>
                  <a:spcPct val="100000"/>
                </a:lnSpc>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Load Plan Generation</a:t>
              </a:r>
            </a:p>
            <a:p>
              <a:pPr marL="342900" indent="-342900">
                <a:lnSpc>
                  <a:spcPct val="100000"/>
                </a:lnSpc>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Support Weight, Fragility</a:t>
              </a:r>
              <a:br>
                <a:rPr lang="en-US" sz="100" b="1" dirty="0">
                  <a:solidFill>
                    <a:schemeClr val="bg1"/>
                  </a:solidFill>
                  <a:latin typeface="Gulim" panose="020B0600000101010101" pitchFamily="34" charset="-127"/>
                  <a:ea typeface="Gulim" panose="020B0600000101010101" pitchFamily="34" charset="-127"/>
                </a:rPr>
              </a:br>
              <a:endParaRPr lang="en-US" sz="100" b="1" dirty="0">
                <a:solidFill>
                  <a:schemeClr val="bg1"/>
                </a:solidFill>
                <a:latin typeface="Gulim" panose="020B0600000101010101" pitchFamily="34" charset="-127"/>
                <a:ea typeface="Gulim" panose="020B0600000101010101" pitchFamily="34" charset="-127"/>
              </a:endParaRPr>
            </a:p>
            <a:p>
              <a:pPr marL="342900" indent="-342900">
                <a:lnSpc>
                  <a:spcPct val="100000"/>
                </a:lnSpc>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a:p>
              <a:pPr marL="342900" indent="-342900">
                <a:lnSpc>
                  <a:spcPct val="100000"/>
                </a:lnSpc>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57" name="Text Placeholder 4">
              <a:extLst>
                <a:ext uri="{FF2B5EF4-FFF2-40B4-BE49-F238E27FC236}">
                  <a16:creationId xmlns:a16="http://schemas.microsoft.com/office/drawing/2014/main" id="{06858288-2E8A-44FD-ADF6-AA02E8D03E35}"/>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6DD1A1"/>
                  </a:solidFill>
                  <a:latin typeface="Gulim" panose="020B0600000101010101" pitchFamily="34" charset="-127"/>
                  <a:ea typeface="Gulim" panose="020B0600000101010101" pitchFamily="34" charset="-127"/>
                </a:rPr>
                <a:t>Sprint 2</a:t>
              </a:r>
            </a:p>
          </p:txBody>
        </p:sp>
      </p:grpSp>
      <p:grpSp>
        <p:nvGrpSpPr>
          <p:cNvPr id="59" name="Group 58">
            <a:extLst>
              <a:ext uri="{FF2B5EF4-FFF2-40B4-BE49-F238E27FC236}">
                <a16:creationId xmlns:a16="http://schemas.microsoft.com/office/drawing/2014/main" id="{B4C46964-257D-4B7D-9389-34EDE60DD85B}"/>
              </a:ext>
            </a:extLst>
          </p:cNvPr>
          <p:cNvGrpSpPr/>
          <p:nvPr/>
        </p:nvGrpSpPr>
        <p:grpSpPr>
          <a:xfrm>
            <a:off x="8270612" y="2929153"/>
            <a:ext cx="3493552" cy="3518597"/>
            <a:chOff x="596658" y="3568753"/>
            <a:chExt cx="2341184" cy="2427704"/>
          </a:xfrm>
        </p:grpSpPr>
        <p:sp>
          <p:nvSpPr>
            <p:cNvPr id="60" name="Text Placeholder 4">
              <a:extLst>
                <a:ext uri="{FF2B5EF4-FFF2-40B4-BE49-F238E27FC236}">
                  <a16:creationId xmlns:a16="http://schemas.microsoft.com/office/drawing/2014/main" id="{7D67EBC9-45E2-422D-BB5C-A0168D45F0EB}"/>
                </a:ext>
              </a:extLst>
            </p:cNvPr>
            <p:cNvSpPr txBox="1">
              <a:spLocks/>
            </p:cNvSpPr>
            <p:nvPr/>
          </p:nvSpPr>
          <p:spPr>
            <a:xfrm>
              <a:off x="596659" y="3860272"/>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solidFill>
                    <a:schemeClr val="bg1"/>
                  </a:solidFill>
                  <a:latin typeface="Gulim" panose="020B0600000101010101" pitchFamily="34" charset="-127"/>
                  <a:ea typeface="Gulim" panose="020B0600000101010101" pitchFamily="34" charset="-127"/>
                </a:rPr>
                <a:t>Theme: Logistics</a:t>
              </a:r>
            </a:p>
            <a:p>
              <a:pPr algn="ctr">
                <a:lnSpc>
                  <a:spcPct val="100000"/>
                </a:lnSpc>
              </a:pPr>
              <a:endParaRPr lang="en-US" sz="2000" b="1" dirty="0">
                <a:solidFill>
                  <a:schemeClr val="bg1"/>
                </a:solidFill>
                <a:latin typeface="Gulim" panose="020B0600000101010101" pitchFamily="34" charset="-127"/>
                <a:ea typeface="Gulim" panose="020B0600000101010101" pitchFamily="34" charset="-127"/>
              </a:endParaRPr>
            </a:p>
            <a:p>
              <a:pPr marL="342900" indent="-342900">
                <a:lnSpc>
                  <a:spcPct val="100000"/>
                </a:lnSpc>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Truck Map</a:t>
              </a:r>
            </a:p>
            <a:p>
              <a:pPr marL="342900" indent="-342900">
                <a:lnSpc>
                  <a:spcPct val="100000"/>
                </a:lnSpc>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Support Unloading Priority </a:t>
              </a:r>
            </a:p>
            <a:p>
              <a:pPr marL="342900" indent="-342900">
                <a:lnSpc>
                  <a:spcPct val="100000"/>
                </a:lnSpc>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Box Locator</a:t>
              </a:r>
            </a:p>
            <a:p>
              <a:pPr marL="342900" indent="-342900">
                <a:lnSpc>
                  <a:spcPct val="100000"/>
                </a:lnSpc>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a:p>
              <a:pPr marL="342900" indent="-342900">
                <a:lnSpc>
                  <a:spcPct val="100000"/>
                </a:lnSpc>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a:p>
              <a:pPr marL="342900" indent="-342900">
                <a:lnSpc>
                  <a:spcPct val="100000"/>
                </a:lnSpc>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61" name="Text Placeholder 4">
              <a:extLst>
                <a:ext uri="{FF2B5EF4-FFF2-40B4-BE49-F238E27FC236}">
                  <a16:creationId xmlns:a16="http://schemas.microsoft.com/office/drawing/2014/main" id="{BF034E6C-7495-45FE-9D35-8D60D6FDAB5F}"/>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6DD1A1"/>
                  </a:solidFill>
                  <a:latin typeface="Gulim" panose="020B0600000101010101" pitchFamily="34" charset="-127"/>
                  <a:ea typeface="Gulim" panose="020B0600000101010101" pitchFamily="34" charset="-127"/>
                </a:rPr>
                <a:t>Sprint 3</a:t>
              </a:r>
            </a:p>
          </p:txBody>
        </p:sp>
      </p:grpSp>
    </p:spTree>
    <p:extLst>
      <p:ext uri="{BB962C8B-B14F-4D97-AF65-F5344CB8AC3E}">
        <p14:creationId xmlns:p14="http://schemas.microsoft.com/office/powerpoint/2010/main" val="3508738061"/>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 name="CustomShape 2">
            <a:extLst>
              <a:ext uri="{FF2B5EF4-FFF2-40B4-BE49-F238E27FC236}">
                <a16:creationId xmlns:a16="http://schemas.microsoft.com/office/drawing/2014/main" id="{D836954C-72EB-4BDA-AAAC-99A9A9E69971}"/>
              </a:ext>
            </a:extLst>
          </p:cNvPr>
          <p:cNvSpPr/>
          <p:nvPr/>
        </p:nvSpPr>
        <p:spPr>
          <a:xfrm>
            <a:off x="838080" y="1290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Sprint Breakdown </a:t>
            </a:r>
            <a:endParaRPr lang="en-US" sz="4400" b="0" strike="noStrike" spc="-1">
              <a:solidFill>
                <a:schemeClr val="bg2"/>
              </a:solidFill>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1B26490-495B-4081-95C6-AF4B28143B8C}" type="slidenum">
              <a:rPr lang="en-US" sz="1200" b="1" spc="-1" smtClean="0">
                <a:solidFill>
                  <a:srgbClr val="FFFFFF"/>
                </a:solidFill>
                <a:latin typeface="Gulim"/>
              </a:rPr>
              <a:t>55</a:t>
            </a:fld>
            <a:endParaRPr lang="en-US" sz="1200" b="0" strike="noStrike" spc="-1">
              <a:latin typeface="Arial"/>
            </a:endParaRPr>
          </a:p>
        </p:txBody>
      </p:sp>
      <p:grpSp>
        <p:nvGrpSpPr>
          <p:cNvPr id="55" name="Group 54">
            <a:extLst>
              <a:ext uri="{FF2B5EF4-FFF2-40B4-BE49-F238E27FC236}">
                <a16:creationId xmlns:a16="http://schemas.microsoft.com/office/drawing/2014/main" id="{341FF023-9779-40E4-A6A9-CF5FEC5ABA9C}"/>
              </a:ext>
            </a:extLst>
          </p:cNvPr>
          <p:cNvGrpSpPr/>
          <p:nvPr/>
        </p:nvGrpSpPr>
        <p:grpSpPr>
          <a:xfrm>
            <a:off x="4349223" y="2939577"/>
            <a:ext cx="3493553" cy="3518598"/>
            <a:chOff x="596658" y="3568753"/>
            <a:chExt cx="2341184" cy="2427705"/>
          </a:xfrm>
        </p:grpSpPr>
        <p:sp>
          <p:nvSpPr>
            <p:cNvPr id="56" name="Text Placeholder 4">
              <a:extLst>
                <a:ext uri="{FF2B5EF4-FFF2-40B4-BE49-F238E27FC236}">
                  <a16:creationId xmlns:a16="http://schemas.microsoft.com/office/drawing/2014/main" id="{136086C9-37C8-43AD-AA1E-929AEDEF91B0}"/>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a:solidFill>
                    <a:schemeClr val="bg1"/>
                  </a:solidFill>
                  <a:latin typeface="Gulim" panose="020B0600000101010101" pitchFamily="34" charset="-127"/>
                  <a:ea typeface="Gulim" panose="020B0600000101010101" pitchFamily="34" charset="-127"/>
                </a:rPr>
                <a:t>Theme: Rentals</a:t>
              </a:r>
            </a:p>
            <a:p>
              <a:pPr algn="ctr">
                <a:lnSpc>
                  <a:spcPct val="100000"/>
                </a:lnSpc>
              </a:pPr>
              <a:endParaRPr lang="en-US" sz="2000" b="1">
                <a:solidFill>
                  <a:schemeClr val="bg1"/>
                </a:solidFill>
                <a:latin typeface="Gulim" panose="020B0600000101010101" pitchFamily="34" charset="-127"/>
                <a:ea typeface="Gulim" panose="020B0600000101010101" pitchFamily="34" charset="-127"/>
              </a:endParaRPr>
            </a:p>
            <a:p>
              <a:pPr marL="342900" indent="-342900">
                <a:lnSpc>
                  <a:spcPct val="100000"/>
                </a:lnSpc>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Connect to Rental APIs</a:t>
              </a:r>
            </a:p>
            <a:p>
              <a:pPr marL="342900" indent="-342900">
                <a:lnSpc>
                  <a:spcPct val="100000"/>
                </a:lnSpc>
                <a:buFont typeface="Wingdings" panose="05000000000000000000" pitchFamily="2" charset="2"/>
                <a:buChar char="§"/>
              </a:pPr>
              <a:r>
                <a:rPr lang="en-US" sz="2000" b="1">
                  <a:solidFill>
                    <a:schemeClr val="bg1"/>
                  </a:solidFill>
                  <a:latin typeface="Gulim" panose="020B0600000101010101" pitchFamily="34" charset="-127"/>
                  <a:ea typeface="Gulim" panose="020B0600000101010101" pitchFamily="34" charset="-127"/>
                </a:rPr>
                <a:t>CoDeal Finder</a:t>
              </a:r>
            </a:p>
          </p:txBody>
        </p:sp>
        <p:sp>
          <p:nvSpPr>
            <p:cNvPr id="57" name="Text Placeholder 4">
              <a:extLst>
                <a:ext uri="{FF2B5EF4-FFF2-40B4-BE49-F238E27FC236}">
                  <a16:creationId xmlns:a16="http://schemas.microsoft.com/office/drawing/2014/main" id="{06858288-2E8A-44FD-ADF6-AA02E8D03E35}"/>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6DD1A1"/>
                  </a:solidFill>
                  <a:latin typeface="Gulim" panose="020B0600000101010101" pitchFamily="34" charset="-127"/>
                  <a:ea typeface="Gulim" panose="020B0600000101010101" pitchFamily="34" charset="-127"/>
                </a:rPr>
                <a:t>Sprint 5</a:t>
              </a:r>
            </a:p>
          </p:txBody>
        </p:sp>
      </p:grpSp>
      <p:grpSp>
        <p:nvGrpSpPr>
          <p:cNvPr id="59" name="Group 58">
            <a:extLst>
              <a:ext uri="{FF2B5EF4-FFF2-40B4-BE49-F238E27FC236}">
                <a16:creationId xmlns:a16="http://schemas.microsoft.com/office/drawing/2014/main" id="{B4C46964-257D-4B7D-9389-34EDE60DD85B}"/>
              </a:ext>
            </a:extLst>
          </p:cNvPr>
          <p:cNvGrpSpPr/>
          <p:nvPr/>
        </p:nvGrpSpPr>
        <p:grpSpPr>
          <a:xfrm>
            <a:off x="8270611" y="2939579"/>
            <a:ext cx="3493553" cy="3518598"/>
            <a:chOff x="596658" y="3568753"/>
            <a:chExt cx="2341184" cy="2427705"/>
          </a:xfrm>
        </p:grpSpPr>
        <p:sp>
          <p:nvSpPr>
            <p:cNvPr id="60" name="Text Placeholder 4">
              <a:extLst>
                <a:ext uri="{FF2B5EF4-FFF2-40B4-BE49-F238E27FC236}">
                  <a16:creationId xmlns:a16="http://schemas.microsoft.com/office/drawing/2014/main" id="{7D67EBC9-45E2-422D-BB5C-A0168D45F0EB}"/>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solidFill>
                    <a:schemeClr val="bg1"/>
                  </a:solidFill>
                  <a:latin typeface="Gulim" panose="020B0600000101010101" pitchFamily="34" charset="-127"/>
                  <a:ea typeface="Gulim" panose="020B0600000101010101" pitchFamily="34" charset="-127"/>
                </a:rPr>
                <a:t>Theme: Teamwork</a:t>
              </a:r>
            </a:p>
            <a:p>
              <a:pPr>
                <a:lnSpc>
                  <a:spcPct val="100000"/>
                </a:lnSpc>
              </a:pPr>
              <a:endParaRPr lang="en-US" sz="2000" b="1" dirty="0">
                <a:solidFill>
                  <a:schemeClr val="bg1"/>
                </a:solidFill>
                <a:latin typeface="Gulim" panose="020B0600000101010101" pitchFamily="34" charset="-127"/>
                <a:ea typeface="Gulim" panose="020B0600000101010101" pitchFamily="34" charset="-127"/>
              </a:endParaRPr>
            </a:p>
            <a:p>
              <a:pPr marL="342900" indent="-342900">
                <a:lnSpc>
                  <a:spcPct val="100000"/>
                </a:lnSpc>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Shared Projects</a:t>
              </a:r>
            </a:p>
            <a:p>
              <a:pPr marL="342900" indent="-342900">
                <a:lnSpc>
                  <a:spcPct val="100000"/>
                </a:lnSpc>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61" name="Text Placeholder 4">
              <a:extLst>
                <a:ext uri="{FF2B5EF4-FFF2-40B4-BE49-F238E27FC236}">
                  <a16:creationId xmlns:a16="http://schemas.microsoft.com/office/drawing/2014/main" id="{BF034E6C-7495-45FE-9D35-8D60D6FDAB5F}"/>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6DD1A1"/>
                  </a:solidFill>
                  <a:latin typeface="Gulim" panose="020B0600000101010101" pitchFamily="34" charset="-127"/>
                  <a:ea typeface="Gulim" panose="020B0600000101010101" pitchFamily="34" charset="-127"/>
                </a:rPr>
                <a:t>Sprint 6</a:t>
              </a:r>
            </a:p>
          </p:txBody>
        </p:sp>
      </p:grpSp>
      <p:grpSp>
        <p:nvGrpSpPr>
          <p:cNvPr id="29" name="Group 28">
            <a:extLst>
              <a:ext uri="{FF2B5EF4-FFF2-40B4-BE49-F238E27FC236}">
                <a16:creationId xmlns:a16="http://schemas.microsoft.com/office/drawing/2014/main" id="{831A2162-EA8D-4983-89C0-231A539E2FA9}"/>
              </a:ext>
            </a:extLst>
          </p:cNvPr>
          <p:cNvGrpSpPr/>
          <p:nvPr/>
        </p:nvGrpSpPr>
        <p:grpSpPr>
          <a:xfrm>
            <a:off x="427835" y="2939577"/>
            <a:ext cx="3493553" cy="3518598"/>
            <a:chOff x="596658" y="3568753"/>
            <a:chExt cx="2341184" cy="2427705"/>
          </a:xfrm>
        </p:grpSpPr>
        <p:sp>
          <p:nvSpPr>
            <p:cNvPr id="30" name="Text Placeholder 4">
              <a:extLst>
                <a:ext uri="{FF2B5EF4-FFF2-40B4-BE49-F238E27FC236}">
                  <a16:creationId xmlns:a16="http://schemas.microsoft.com/office/drawing/2014/main" id="{E0495A9C-80DE-41F0-B87E-7FB85D2C2AF3}"/>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solidFill>
                    <a:schemeClr val="bg1"/>
                  </a:solidFill>
                  <a:latin typeface="Gulim" panose="020B0600000101010101" pitchFamily="34" charset="-127"/>
                  <a:ea typeface="Gulim" panose="020B0600000101010101" pitchFamily="34" charset="-127"/>
                </a:rPr>
                <a:t>Theme: Packing</a:t>
              </a:r>
            </a:p>
            <a:p>
              <a:pPr algn="ctr">
                <a:lnSpc>
                  <a:spcPct val="100000"/>
                </a:lnSpc>
              </a:pPr>
              <a:endParaRPr lang="en-US" sz="2000" b="1" dirty="0">
                <a:solidFill>
                  <a:schemeClr val="bg1"/>
                </a:solidFill>
                <a:latin typeface="Gulim" panose="020B0600000101010101" pitchFamily="34" charset="-127"/>
                <a:ea typeface="Gulim" panose="020B0600000101010101" pitchFamily="34" charset="-127"/>
              </a:endParaRPr>
            </a:p>
            <a:p>
              <a:pPr marL="342900" indent="-342900">
                <a:lnSpc>
                  <a:spcPct val="100000"/>
                </a:lnSpc>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Chat Bot</a:t>
              </a:r>
            </a:p>
            <a:p>
              <a:pPr marL="342900" indent="-342900">
                <a:lnSpc>
                  <a:spcPct val="100000"/>
                </a:lnSpc>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Tips and Tricks</a:t>
              </a:r>
            </a:p>
            <a:p>
              <a:pPr marL="342900" indent="-342900">
                <a:lnSpc>
                  <a:spcPct val="100000"/>
                </a:lnSpc>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User Photos of Box Contents</a:t>
              </a:r>
            </a:p>
            <a:p>
              <a:pPr marL="342900" indent="-342900">
                <a:lnSpc>
                  <a:spcPct val="100000"/>
                </a:lnSpc>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a:p>
              <a:pPr marL="342900" indent="-342900">
                <a:lnSpc>
                  <a:spcPct val="100000"/>
                </a:lnSpc>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31" name="Text Placeholder 4">
              <a:extLst>
                <a:ext uri="{FF2B5EF4-FFF2-40B4-BE49-F238E27FC236}">
                  <a16:creationId xmlns:a16="http://schemas.microsoft.com/office/drawing/2014/main" id="{FC253C9A-5C92-410D-863D-DF98A001F029}"/>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6DD1A1"/>
                  </a:solidFill>
                  <a:latin typeface="Gulim" panose="020B0600000101010101" pitchFamily="34" charset="-127"/>
                  <a:ea typeface="Gulim" panose="020B0600000101010101" pitchFamily="34" charset="-127"/>
                </a:rPr>
                <a:t>Sprint 4</a:t>
              </a:r>
            </a:p>
          </p:txBody>
        </p:sp>
      </p:grpSp>
      <p:grpSp>
        <p:nvGrpSpPr>
          <p:cNvPr id="47" name="Group 46">
            <a:extLst>
              <a:ext uri="{FF2B5EF4-FFF2-40B4-BE49-F238E27FC236}">
                <a16:creationId xmlns:a16="http://schemas.microsoft.com/office/drawing/2014/main" id="{7566C58E-73C9-4304-977B-EF9800061864}"/>
              </a:ext>
            </a:extLst>
          </p:cNvPr>
          <p:cNvGrpSpPr/>
          <p:nvPr/>
        </p:nvGrpSpPr>
        <p:grpSpPr>
          <a:xfrm>
            <a:off x="7146248" y="998561"/>
            <a:ext cx="4699491" cy="1930589"/>
            <a:chOff x="-419166" y="2422793"/>
            <a:chExt cx="7530025" cy="3093396"/>
          </a:xfrm>
        </p:grpSpPr>
        <p:sp>
          <p:nvSpPr>
            <p:cNvPr id="48" name="Arrow: Bent 47">
              <a:extLst>
                <a:ext uri="{FF2B5EF4-FFF2-40B4-BE49-F238E27FC236}">
                  <a16:creationId xmlns:a16="http://schemas.microsoft.com/office/drawing/2014/main" id="{0590927F-1E47-46A1-9B95-AFFF98ABCD38}"/>
                </a:ext>
              </a:extLst>
            </p:cNvPr>
            <p:cNvSpPr/>
            <p:nvPr/>
          </p:nvSpPr>
          <p:spPr>
            <a:xfrm rot="10800000" flipH="1">
              <a:off x="2451076" y="3678902"/>
              <a:ext cx="4659783" cy="1837287"/>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Bent 48">
              <a:extLst>
                <a:ext uri="{FF2B5EF4-FFF2-40B4-BE49-F238E27FC236}">
                  <a16:creationId xmlns:a16="http://schemas.microsoft.com/office/drawing/2014/main" id="{C66EEA0E-7940-4CF1-9E45-759B52099CB7}"/>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Arrow: Bent 49">
              <a:extLst>
                <a:ext uri="{FF2B5EF4-FFF2-40B4-BE49-F238E27FC236}">
                  <a16:creationId xmlns:a16="http://schemas.microsoft.com/office/drawing/2014/main" id="{99D5A87B-05DB-46F7-873D-228673E0A8D0}"/>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Arrow: Bent 50">
              <a:extLst>
                <a:ext uri="{FF2B5EF4-FFF2-40B4-BE49-F238E27FC236}">
                  <a16:creationId xmlns:a16="http://schemas.microsoft.com/office/drawing/2014/main" id="{69A3CD12-08CB-4F17-BF9B-5D051C5D7031}"/>
                </a:ext>
              </a:extLst>
            </p:cNvPr>
            <p:cNvSpPr/>
            <p:nvPr/>
          </p:nvSpPr>
          <p:spPr>
            <a:xfrm rot="5400000" flipH="1">
              <a:off x="1405494" y="1541561"/>
              <a:ext cx="1948423" cy="5597743"/>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3" name="Group 52">
            <a:extLst>
              <a:ext uri="{FF2B5EF4-FFF2-40B4-BE49-F238E27FC236}">
                <a16:creationId xmlns:a16="http://schemas.microsoft.com/office/drawing/2014/main" id="{66BF546C-D7E6-401E-82D5-F8E40C2A3E74}"/>
              </a:ext>
            </a:extLst>
          </p:cNvPr>
          <p:cNvGrpSpPr/>
          <p:nvPr/>
        </p:nvGrpSpPr>
        <p:grpSpPr>
          <a:xfrm>
            <a:off x="3546711" y="988134"/>
            <a:ext cx="4018199" cy="1961527"/>
            <a:chOff x="-419166" y="2422793"/>
            <a:chExt cx="6438387" cy="3142968"/>
          </a:xfrm>
        </p:grpSpPr>
        <p:sp>
          <p:nvSpPr>
            <p:cNvPr id="54" name="Arrow: Bent 53">
              <a:extLst>
                <a:ext uri="{FF2B5EF4-FFF2-40B4-BE49-F238E27FC236}">
                  <a16:creationId xmlns:a16="http://schemas.microsoft.com/office/drawing/2014/main" id="{91C52490-86D0-4176-8E6E-EE5191947DEB}"/>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Arrow: Bent 57">
              <a:extLst>
                <a:ext uri="{FF2B5EF4-FFF2-40B4-BE49-F238E27FC236}">
                  <a16:creationId xmlns:a16="http://schemas.microsoft.com/office/drawing/2014/main" id="{62DB1C52-EA9C-4FED-93F5-4240FF1F1E0A}"/>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Arrow: Bent 65">
              <a:extLst>
                <a:ext uri="{FF2B5EF4-FFF2-40B4-BE49-F238E27FC236}">
                  <a16:creationId xmlns:a16="http://schemas.microsoft.com/office/drawing/2014/main" id="{36846C88-5621-498B-98EA-4736A76AA8B0}"/>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Arrow: Bent 66">
              <a:extLst>
                <a:ext uri="{FF2B5EF4-FFF2-40B4-BE49-F238E27FC236}">
                  <a16:creationId xmlns:a16="http://schemas.microsoft.com/office/drawing/2014/main" id="{61B09B9D-32C0-4ECE-BEEE-612651EFDFE7}"/>
                </a:ext>
              </a:extLst>
            </p:cNvPr>
            <p:cNvSpPr/>
            <p:nvPr/>
          </p:nvSpPr>
          <p:spPr>
            <a:xfrm rot="5400000" flipH="1">
              <a:off x="1405494" y="1541561"/>
              <a:ext cx="1948423" cy="5597743"/>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8" name="Group 67">
            <a:extLst>
              <a:ext uri="{FF2B5EF4-FFF2-40B4-BE49-F238E27FC236}">
                <a16:creationId xmlns:a16="http://schemas.microsoft.com/office/drawing/2014/main" id="{A0904ED0-C99C-4D9C-B327-4C7BBC59A938}"/>
              </a:ext>
            </a:extLst>
          </p:cNvPr>
          <p:cNvGrpSpPr/>
          <p:nvPr/>
        </p:nvGrpSpPr>
        <p:grpSpPr>
          <a:xfrm>
            <a:off x="346260" y="967624"/>
            <a:ext cx="3830271" cy="1961527"/>
            <a:chOff x="-118047" y="2422793"/>
            <a:chExt cx="6137268" cy="3142968"/>
          </a:xfrm>
        </p:grpSpPr>
        <p:sp>
          <p:nvSpPr>
            <p:cNvPr id="72" name="Arrow: Bent 71">
              <a:extLst>
                <a:ext uri="{FF2B5EF4-FFF2-40B4-BE49-F238E27FC236}">
                  <a16:creationId xmlns:a16="http://schemas.microsoft.com/office/drawing/2014/main" id="{EA072DBA-F57E-4268-BF59-EFE28D9DCC72}"/>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Arrow: Bent 72">
              <a:extLst>
                <a:ext uri="{FF2B5EF4-FFF2-40B4-BE49-F238E27FC236}">
                  <a16:creationId xmlns:a16="http://schemas.microsoft.com/office/drawing/2014/main" id="{000ACB22-5439-462F-B759-B8E0C21877DC}"/>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Arrow: Bent 73">
              <a:extLst>
                <a:ext uri="{FF2B5EF4-FFF2-40B4-BE49-F238E27FC236}">
                  <a16:creationId xmlns:a16="http://schemas.microsoft.com/office/drawing/2014/main" id="{87C36421-95CB-4F9D-808E-183FA80CB5CC}"/>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Arrow: Bent 74">
              <a:extLst>
                <a:ext uri="{FF2B5EF4-FFF2-40B4-BE49-F238E27FC236}">
                  <a16:creationId xmlns:a16="http://schemas.microsoft.com/office/drawing/2014/main" id="{57679064-B9F8-4E72-9D57-D6F858043BC4}"/>
                </a:ext>
              </a:extLst>
            </p:cNvPr>
            <p:cNvSpPr/>
            <p:nvPr/>
          </p:nvSpPr>
          <p:spPr>
            <a:xfrm rot="5400000" flipH="1">
              <a:off x="1556052" y="1692119"/>
              <a:ext cx="1948423" cy="5296622"/>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976841689"/>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66498BF-8A4D-4678-8099-7F4093A5081B}"/>
              </a:ext>
            </a:extLst>
          </p:cNvPr>
          <p:cNvGraphicFramePr>
            <a:graphicFrameLocks noGrp="1"/>
          </p:cNvGraphicFramePr>
          <p:nvPr>
            <p:extLst>
              <p:ext uri="{D42A27DB-BD31-4B8C-83A1-F6EECF244321}">
                <p14:modId xmlns:p14="http://schemas.microsoft.com/office/powerpoint/2010/main" val="2955589011"/>
              </p:ext>
            </p:extLst>
          </p:nvPr>
        </p:nvGraphicFramePr>
        <p:xfrm>
          <a:off x="473725" y="1100636"/>
          <a:ext cx="5949109" cy="5377281"/>
        </p:xfrm>
        <a:graphic>
          <a:graphicData uri="http://schemas.openxmlformats.org/drawingml/2006/table">
            <a:tbl>
              <a:tblPr firstRow="1" firstCol="1" bandRow="1">
                <a:tableStyleId>{2D5ABB26-0587-4C30-8999-92F81FD0307C}</a:tableStyleId>
              </a:tblPr>
              <a:tblGrid>
                <a:gridCol w="2342971">
                  <a:extLst>
                    <a:ext uri="{9D8B030D-6E8A-4147-A177-3AD203B41FA5}">
                      <a16:colId xmlns:a16="http://schemas.microsoft.com/office/drawing/2014/main" val="3610151619"/>
                    </a:ext>
                  </a:extLst>
                </a:gridCol>
                <a:gridCol w="3606138">
                  <a:extLst>
                    <a:ext uri="{9D8B030D-6E8A-4147-A177-3AD203B41FA5}">
                      <a16:colId xmlns:a16="http://schemas.microsoft.com/office/drawing/2014/main" val="2842848651"/>
                    </a:ext>
                  </a:extLst>
                </a:gridCol>
              </a:tblGrid>
              <a:tr h="217060">
                <a:tc>
                  <a:txBody>
                    <a:bodyPr/>
                    <a:lstStyle/>
                    <a:p>
                      <a:pPr marL="0" marR="0">
                        <a:lnSpc>
                          <a:spcPct val="107000"/>
                        </a:lnSpc>
                        <a:spcBef>
                          <a:spcPts val="0"/>
                        </a:spcBef>
                        <a:spcAft>
                          <a:spcPts val="0"/>
                        </a:spcAft>
                      </a:pPr>
                      <a:r>
                        <a:rPr lang="en-US" sz="1200" b="1" kern="1200" dirty="0">
                          <a:solidFill>
                            <a:schemeClr val="tx1"/>
                          </a:solidFill>
                          <a:effectLst/>
                          <a:latin typeface="Gulim" panose="020B0600000101010101" pitchFamily="34" charset="-127"/>
                          <a:ea typeface="Gulim" panose="020B0600000101010101" pitchFamily="34" charset="-127"/>
                          <a:cs typeface="+mn-cs"/>
                        </a:rPr>
                        <a:t>Specification</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200">
                          <a:effectLst/>
                          <a:latin typeface="Gulim" panose="020B0600000101010101" pitchFamily="34" charset="-127"/>
                          <a:ea typeface="Gulim" panose="020B0600000101010101" pitchFamily="34" charset="-127"/>
                        </a:rPr>
                        <a:t>Estimated Targeted Value</a:t>
                      </a:r>
                      <a:endParaRPr lang="en-US" sz="12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14825405"/>
                  </a:ext>
                </a:extLst>
              </a:tr>
              <a:tr h="217060">
                <a:tc>
                  <a:txBody>
                    <a:bodyPr/>
                    <a:lstStyle/>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Operating System</a:t>
                      </a:r>
                      <a:endParaRPr lang="en-US" sz="1200" b="1"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200">
                          <a:effectLst/>
                          <a:latin typeface="Gulim" panose="020B0600000101010101" pitchFamily="34" charset="-127"/>
                          <a:ea typeface="Gulim" panose="020B0600000101010101" pitchFamily="34" charset="-127"/>
                        </a:rPr>
                        <a:t>Android 4.4 (KitKat)</a:t>
                      </a:r>
                      <a:endParaRPr lang="en-US" sz="12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18690876"/>
                  </a:ext>
                </a:extLst>
              </a:tr>
              <a:tr h="217060">
                <a:tc>
                  <a:txBody>
                    <a:bodyPr/>
                    <a:lstStyle/>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RAM</a:t>
                      </a:r>
                      <a:endParaRPr lang="en-US" sz="1200" b="1"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4GB RAM</a:t>
                      </a:r>
                      <a:endParaRPr lang="en-US" sz="1200" b="1"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3602944"/>
                  </a:ext>
                </a:extLst>
              </a:tr>
              <a:tr h="217060">
                <a:tc>
                  <a:txBody>
                    <a:bodyPr/>
                    <a:lstStyle/>
                    <a:p>
                      <a:pPr marL="0" marR="0">
                        <a:lnSpc>
                          <a:spcPct val="107000"/>
                        </a:lnSpc>
                        <a:spcBef>
                          <a:spcPts val="0"/>
                        </a:spcBef>
                        <a:spcAft>
                          <a:spcPts val="0"/>
                        </a:spcAft>
                      </a:pPr>
                      <a:r>
                        <a:rPr lang="en-US" sz="1200" b="1">
                          <a:effectLst/>
                          <a:latin typeface="Gulim" panose="020B0600000101010101" pitchFamily="34" charset="-127"/>
                          <a:ea typeface="Gulim" panose="020B0600000101010101" pitchFamily="34" charset="-127"/>
                        </a:rPr>
                        <a:t>CPU</a:t>
                      </a:r>
                      <a:endParaRPr lang="en-US" sz="1200" b="1">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8 Core @ 1.8Ghz per core</a:t>
                      </a:r>
                      <a:endParaRPr lang="en-US" sz="1200" b="1"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819562206"/>
                  </a:ext>
                </a:extLst>
              </a:tr>
              <a:tr h="1588342">
                <a:tc>
                  <a:txBody>
                    <a:bodyPr/>
                    <a:lstStyle/>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Storage</a:t>
                      </a:r>
                      <a:endParaRPr lang="en-US" sz="1200" b="1"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200" dirty="0">
                          <a:effectLst/>
                          <a:latin typeface="Gulim" panose="020B0600000101010101" pitchFamily="34" charset="-127"/>
                          <a:ea typeface="Gulim" panose="020B0600000101010101" pitchFamily="34" charset="-127"/>
                        </a:rPr>
                        <a:t>At least 2 GB internal storage for cache for images and rendered model data</a:t>
                      </a:r>
                    </a:p>
                    <a:p>
                      <a:pPr marL="0" marR="0">
                        <a:lnSpc>
                          <a:spcPct val="107000"/>
                        </a:lnSpc>
                        <a:spcBef>
                          <a:spcPts val="0"/>
                        </a:spcBef>
                        <a:spcAft>
                          <a:spcPts val="0"/>
                        </a:spcAft>
                      </a:pPr>
                      <a:r>
                        <a:rPr lang="en-US" sz="1200" dirty="0">
                          <a:effectLst/>
                          <a:latin typeface="Gulim" panose="020B0600000101010101" pitchFamily="34" charset="-127"/>
                          <a:ea typeface="Gulim" panose="020B0600000101010101" pitchFamily="34" charset="-127"/>
                        </a:rPr>
                        <a:t>1GB reserved cache for 3D Models</a:t>
                      </a:r>
                    </a:p>
                    <a:p>
                      <a:pPr marL="0" marR="0">
                        <a:lnSpc>
                          <a:spcPct val="107000"/>
                        </a:lnSpc>
                        <a:spcBef>
                          <a:spcPts val="0"/>
                        </a:spcBef>
                        <a:spcAft>
                          <a:spcPts val="0"/>
                        </a:spcAft>
                      </a:pPr>
                      <a:endParaRPr lang="en-US" sz="1200" dirty="0">
                        <a:effectLst/>
                        <a:latin typeface="Gulim" panose="020B0600000101010101" pitchFamily="34" charset="-127"/>
                        <a:ea typeface="Gulim" panose="020B0600000101010101" pitchFamily="34" charset="-127"/>
                      </a:endParaRPr>
                    </a:p>
                    <a:p>
                      <a:pPr marL="0" marR="0">
                        <a:lnSpc>
                          <a:spcPct val="107000"/>
                        </a:lnSpc>
                        <a:spcBef>
                          <a:spcPts val="0"/>
                        </a:spcBef>
                        <a:spcAft>
                          <a:spcPts val="0"/>
                        </a:spcAft>
                      </a:pPr>
                      <a:r>
                        <a:rPr lang="en-US" sz="1200" dirty="0">
                          <a:effectLst/>
                          <a:latin typeface="Gulim" panose="020B0600000101010101" pitchFamily="34" charset="-127"/>
                          <a:ea typeface="Gulim" panose="020B0600000101010101" pitchFamily="34" charset="-127"/>
                        </a:rPr>
                        <a:t>Target is 100 cached photos</a:t>
                      </a:r>
                    </a:p>
                    <a:p>
                      <a:pPr marL="0" marR="0">
                        <a:lnSpc>
                          <a:spcPct val="107000"/>
                        </a:lnSpc>
                        <a:spcBef>
                          <a:spcPts val="0"/>
                        </a:spcBef>
                        <a:spcAft>
                          <a:spcPts val="0"/>
                        </a:spcAft>
                      </a:pPr>
                      <a:r>
                        <a:rPr lang="en-US" sz="1200" dirty="0">
                          <a:effectLst/>
                          <a:latin typeface="Gulim" panose="020B0600000101010101" pitchFamily="34" charset="-127"/>
                          <a:ea typeface="Gulim" panose="020B0600000101010101" pitchFamily="34" charset="-127"/>
                        </a:rPr>
                        <a:t>100 * 55.84 Mb per photo = 5,584 Mb ~ 698 MB</a:t>
                      </a:r>
                      <a:endParaRPr lang="en-US" sz="12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971995733"/>
                  </a:ext>
                </a:extLst>
              </a:tr>
              <a:tr h="446983">
                <a:tc>
                  <a:txBody>
                    <a:bodyPr/>
                    <a:lstStyle/>
                    <a:p>
                      <a:pPr marL="0" marR="0">
                        <a:lnSpc>
                          <a:spcPct val="107000"/>
                        </a:lnSpc>
                        <a:spcBef>
                          <a:spcPts val="0"/>
                        </a:spcBef>
                        <a:spcAft>
                          <a:spcPts val="0"/>
                        </a:spcAft>
                      </a:pPr>
                      <a:r>
                        <a:rPr lang="en-US" sz="1200" b="1">
                          <a:effectLst/>
                          <a:latin typeface="Gulim" panose="020B0600000101010101" pitchFamily="34" charset="-127"/>
                          <a:ea typeface="Gulim" panose="020B0600000101010101" pitchFamily="34" charset="-127"/>
                        </a:rPr>
                        <a:t>Cellular Connectivity</a:t>
                      </a:r>
                      <a:endParaRPr lang="en-US" sz="1200" b="1">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4G Cellular up to 15 Mbps</a:t>
                      </a:r>
                      <a:br>
                        <a:rPr lang="en-US" sz="1200" dirty="0">
                          <a:effectLst/>
                          <a:latin typeface="Gulim" panose="020B0600000101010101" pitchFamily="34" charset="-127"/>
                          <a:ea typeface="Gulim" panose="020B0600000101010101" pitchFamily="34" charset="-127"/>
                        </a:rPr>
                      </a:br>
                      <a:endParaRPr lang="en-US" sz="12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78862279"/>
                  </a:ext>
                </a:extLst>
              </a:tr>
              <a:tr h="445606">
                <a:tc>
                  <a:txBody>
                    <a:bodyPr/>
                    <a:lstStyle/>
                    <a:p>
                      <a:pPr marL="0" marR="0">
                        <a:lnSpc>
                          <a:spcPct val="107000"/>
                        </a:lnSpc>
                        <a:spcBef>
                          <a:spcPts val="0"/>
                        </a:spcBef>
                        <a:spcAft>
                          <a:spcPts val="0"/>
                        </a:spcAft>
                      </a:pPr>
                      <a:r>
                        <a:rPr lang="en-US" sz="1200" b="1">
                          <a:effectLst/>
                          <a:latin typeface="Gulim" panose="020B0600000101010101" pitchFamily="34" charset="-127"/>
                          <a:ea typeface="Gulim" panose="020B0600000101010101" pitchFamily="34" charset="-127"/>
                        </a:rPr>
                        <a:t>Wireless</a:t>
                      </a:r>
                      <a:endParaRPr lang="en-US" sz="1200" b="1">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200">
                          <a:effectLst/>
                          <a:latin typeface="Gulim" panose="020B0600000101010101" pitchFamily="34" charset="-127"/>
                          <a:ea typeface="Gulim" panose="020B0600000101010101" pitchFamily="34" charset="-127"/>
                        </a:rPr>
                        <a:t>2.4 GHZ @ Wireless N with min</a:t>
                      </a:r>
                      <a:br>
                        <a:rPr lang="en-US" sz="1200">
                          <a:effectLst/>
                          <a:latin typeface="Gulim" panose="020B0600000101010101" pitchFamily="34" charset="-127"/>
                          <a:ea typeface="Gulim" panose="020B0600000101010101" pitchFamily="34" charset="-127"/>
                        </a:rPr>
                      </a:br>
                      <a:r>
                        <a:rPr lang="en-US" sz="1200">
                          <a:effectLst/>
                          <a:latin typeface="Gulim" panose="020B0600000101010101" pitchFamily="34" charset="-127"/>
                          <a:ea typeface="Gulim" panose="020B0600000101010101" pitchFamily="34" charset="-127"/>
                        </a:rPr>
                        <a:t>150 Mbps</a:t>
                      </a:r>
                      <a:endParaRPr lang="en-US" sz="12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911805451"/>
                  </a:ext>
                </a:extLst>
              </a:tr>
              <a:tr h="217060">
                <a:tc>
                  <a:txBody>
                    <a:bodyPr/>
                    <a:lstStyle/>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Internet Connectivity</a:t>
                      </a:r>
                      <a:endParaRPr lang="en-US" sz="1200" b="1"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200">
                          <a:effectLst/>
                          <a:latin typeface="Gulim" panose="020B0600000101010101" pitchFamily="34" charset="-127"/>
                          <a:ea typeface="Gulim" panose="020B0600000101010101" pitchFamily="34" charset="-127"/>
                        </a:rPr>
                        <a:t>30 Mbps</a:t>
                      </a:r>
                      <a:endParaRPr lang="en-US" sz="12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1352162"/>
                  </a:ext>
                </a:extLst>
              </a:tr>
              <a:tr h="333109">
                <a:tc>
                  <a:txBody>
                    <a:bodyPr/>
                    <a:lstStyle/>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Camera</a:t>
                      </a:r>
                      <a:endParaRPr lang="en-US" sz="1200" b="1"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200">
                          <a:effectLst/>
                          <a:latin typeface="Gulim" panose="020B0600000101010101" pitchFamily="34" charset="-127"/>
                          <a:ea typeface="Gulim" panose="020B0600000101010101" pitchFamily="34" charset="-127"/>
                        </a:rPr>
                        <a:t>Single camera lens @ 12 Megapixel</a:t>
                      </a:r>
                      <a:endParaRPr lang="en-US" sz="12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24909225"/>
                  </a:ext>
                </a:extLst>
              </a:tr>
              <a:tr h="902700">
                <a:tc>
                  <a:txBody>
                    <a:bodyPr/>
                    <a:lstStyle/>
                    <a:p>
                      <a:pPr marL="0" marR="0">
                        <a:lnSpc>
                          <a:spcPct val="107000"/>
                        </a:lnSpc>
                        <a:spcBef>
                          <a:spcPts val="0"/>
                        </a:spcBef>
                        <a:spcAft>
                          <a:spcPts val="0"/>
                        </a:spcAft>
                      </a:pPr>
                      <a:r>
                        <a:rPr lang="en-US" sz="1200" b="1">
                          <a:effectLst/>
                          <a:latin typeface="Gulim" panose="020B0600000101010101" pitchFamily="34" charset="-127"/>
                          <a:ea typeface="Gulim" panose="020B0600000101010101" pitchFamily="34" charset="-127"/>
                        </a:rPr>
                        <a:t>Photo Size</a:t>
                      </a:r>
                      <a:endParaRPr lang="en-US" sz="1200" b="1">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200">
                          <a:effectLst/>
                          <a:latin typeface="Gulim" panose="020B0600000101010101" pitchFamily="34" charset="-127"/>
                          <a:ea typeface="Gulim" panose="020B0600000101010101" pitchFamily="34" charset="-127"/>
                        </a:rPr>
                        <a:t>4290x2800 (~12MP) </a:t>
                      </a:r>
                      <a:br>
                        <a:rPr lang="en-US" sz="1200">
                          <a:effectLst/>
                          <a:latin typeface="Gulim" panose="020B0600000101010101" pitchFamily="34" charset="-127"/>
                          <a:ea typeface="Gulim" panose="020B0600000101010101" pitchFamily="34" charset="-127"/>
                        </a:rPr>
                      </a:br>
                      <a:r>
                        <a:rPr lang="en-US" sz="1200">
                          <a:effectLst/>
                          <a:latin typeface="Gulim" panose="020B0600000101010101" pitchFamily="34" charset="-127"/>
                          <a:ea typeface="Gulim" panose="020B0600000101010101" pitchFamily="34" charset="-127"/>
                        </a:rPr>
                        <a:t>PNG Compression</a:t>
                      </a:r>
                      <a:br>
                        <a:rPr lang="en-US" sz="1200">
                          <a:effectLst/>
                          <a:latin typeface="Gulim" panose="020B0600000101010101" pitchFamily="34" charset="-127"/>
                          <a:ea typeface="Gulim" panose="020B0600000101010101" pitchFamily="34" charset="-127"/>
                        </a:rPr>
                      </a:br>
                      <a:r>
                        <a:rPr lang="en-US" sz="1200">
                          <a:effectLst/>
                          <a:latin typeface="Gulim" panose="020B0600000101010101" pitchFamily="34" charset="-127"/>
                          <a:ea typeface="Gulim" panose="020B0600000101010101" pitchFamily="34" charset="-127"/>
                        </a:rPr>
                        <a:t>Approx. 6.98 MB per photo or</a:t>
                      </a:r>
                    </a:p>
                    <a:p>
                      <a:pPr marL="0" marR="0">
                        <a:lnSpc>
                          <a:spcPct val="107000"/>
                        </a:lnSpc>
                        <a:spcBef>
                          <a:spcPts val="0"/>
                        </a:spcBef>
                        <a:spcAft>
                          <a:spcPts val="0"/>
                        </a:spcAft>
                      </a:pPr>
                      <a:r>
                        <a:rPr lang="en-US" sz="1200">
                          <a:effectLst/>
                          <a:latin typeface="Gulim" panose="020B0600000101010101" pitchFamily="34" charset="-127"/>
                          <a:ea typeface="Gulim" panose="020B0600000101010101" pitchFamily="34" charset="-127"/>
                        </a:rPr>
                        <a:t>55.84 Mb per photo</a:t>
                      </a:r>
                      <a:endParaRPr lang="en-US" sz="12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67339070"/>
                  </a:ext>
                </a:extLst>
              </a:tr>
              <a:tr h="575241">
                <a:tc>
                  <a:txBody>
                    <a:bodyPr/>
                    <a:lstStyle/>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Photo Transmission Time</a:t>
                      </a:r>
                      <a:endParaRPr lang="en-US" sz="1200" b="1"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&lt; 3 Second @ 30 Mbps Internet Speed</a:t>
                      </a:r>
                    </a:p>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&lt; 6 Seconds @ 15 Mbps Cellular</a:t>
                      </a:r>
                      <a:endParaRPr lang="en-US" sz="1200" b="1"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346918537"/>
                  </a:ext>
                </a:extLst>
              </a:tr>
            </a:tbl>
          </a:graphicData>
        </a:graphic>
      </p:graphicFrame>
      <p:graphicFrame>
        <p:nvGraphicFramePr>
          <p:cNvPr id="4" name="Table 3">
            <a:extLst>
              <a:ext uri="{FF2B5EF4-FFF2-40B4-BE49-F238E27FC236}">
                <a16:creationId xmlns:a16="http://schemas.microsoft.com/office/drawing/2014/main" id="{D1EEB5E7-AB64-4978-BA3D-E5D1685E04B2}"/>
              </a:ext>
            </a:extLst>
          </p:cNvPr>
          <p:cNvGraphicFramePr>
            <a:graphicFrameLocks noGrp="1"/>
          </p:cNvGraphicFramePr>
          <p:nvPr>
            <p:extLst>
              <p:ext uri="{D42A27DB-BD31-4B8C-83A1-F6EECF244321}">
                <p14:modId xmlns:p14="http://schemas.microsoft.com/office/powerpoint/2010/main" val="1550523853"/>
              </p:ext>
            </p:extLst>
          </p:nvPr>
        </p:nvGraphicFramePr>
        <p:xfrm>
          <a:off x="6505659" y="1132685"/>
          <a:ext cx="5321480" cy="5345232"/>
        </p:xfrm>
        <a:graphic>
          <a:graphicData uri="http://schemas.openxmlformats.org/drawingml/2006/table">
            <a:tbl>
              <a:tblPr firstRow="1" firstCol="1" bandRow="1">
                <a:tableStyleId>{2D5ABB26-0587-4C30-8999-92F81FD0307C}</a:tableStyleId>
              </a:tblPr>
              <a:tblGrid>
                <a:gridCol w="2660740">
                  <a:extLst>
                    <a:ext uri="{9D8B030D-6E8A-4147-A177-3AD203B41FA5}">
                      <a16:colId xmlns:a16="http://schemas.microsoft.com/office/drawing/2014/main" val="1491631850"/>
                    </a:ext>
                  </a:extLst>
                </a:gridCol>
                <a:gridCol w="2660740">
                  <a:extLst>
                    <a:ext uri="{9D8B030D-6E8A-4147-A177-3AD203B41FA5}">
                      <a16:colId xmlns:a16="http://schemas.microsoft.com/office/drawing/2014/main" val="4083144368"/>
                    </a:ext>
                  </a:extLst>
                </a:gridCol>
              </a:tblGrid>
              <a:tr h="291471">
                <a:tc>
                  <a:txBody>
                    <a:bodyPr/>
                    <a:lstStyle/>
                    <a:p>
                      <a:pPr marL="0" marR="0" algn="l" defTabSz="914400" rtl="0" eaLnBrk="1" latinLnBrk="0" hangingPunct="1">
                        <a:lnSpc>
                          <a:spcPct val="107000"/>
                        </a:lnSpc>
                        <a:spcBef>
                          <a:spcPts val="0"/>
                        </a:spcBef>
                        <a:spcAft>
                          <a:spcPts val="0"/>
                        </a:spcAft>
                      </a:pPr>
                      <a:r>
                        <a:rPr lang="en-US" sz="1200" b="1" kern="1200" dirty="0">
                          <a:solidFill>
                            <a:schemeClr val="tx1"/>
                          </a:solidFill>
                          <a:effectLst/>
                          <a:latin typeface="Gulim" panose="020B0600000101010101" pitchFamily="34" charset="-127"/>
                          <a:ea typeface="Gulim" panose="020B0600000101010101" pitchFamily="34" charset="-127"/>
                          <a:cs typeface="+mn-cs"/>
                        </a:rPr>
                        <a:t>Specification</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Gulim" panose="020B0600000101010101" pitchFamily="34" charset="-127"/>
                          <a:ea typeface="Gulim" panose="020B0600000101010101" pitchFamily="34" charset="-127"/>
                        </a:rPr>
                        <a:t>Estimated Targeted Value</a:t>
                      </a:r>
                      <a:endParaRPr lang="en-US" sz="12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46003037"/>
                  </a:ext>
                </a:extLst>
              </a:tr>
              <a:tr h="1103062">
                <a:tc>
                  <a:txBody>
                    <a:bodyPr/>
                    <a:lstStyle/>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Operating System</a:t>
                      </a:r>
                      <a:endParaRPr lang="en-US" sz="1200" b="1"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Gulim" panose="020B0600000101010101" pitchFamily="34" charset="-127"/>
                          <a:ea typeface="Gulim" panose="020B0600000101010101" pitchFamily="34" charset="-127"/>
                        </a:rPr>
                        <a:t>Linux, Windows, Mac OS</a:t>
                      </a:r>
                    </a:p>
                    <a:p>
                      <a:pPr marL="0" marR="0">
                        <a:lnSpc>
                          <a:spcPct val="107000"/>
                        </a:lnSpc>
                        <a:spcBef>
                          <a:spcPts val="0"/>
                        </a:spcBef>
                        <a:spcAft>
                          <a:spcPts val="0"/>
                        </a:spcAft>
                      </a:pPr>
                      <a:r>
                        <a:rPr lang="en-US" sz="1200" dirty="0">
                          <a:effectLst/>
                          <a:latin typeface="Gulim" panose="020B0600000101010101" pitchFamily="34" charset="-127"/>
                          <a:ea typeface="Gulim" panose="020B0600000101010101" pitchFamily="34" charset="-127"/>
                        </a:rPr>
                        <a:t> </a:t>
                      </a:r>
                    </a:p>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Any operating system that supports current browsers</a:t>
                      </a:r>
                      <a:endParaRPr lang="en-US" sz="1200" b="1"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04539989"/>
                  </a:ext>
                </a:extLst>
              </a:tr>
              <a:tr h="1982462">
                <a:tc>
                  <a:txBody>
                    <a:bodyPr/>
                    <a:lstStyle/>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Browser</a:t>
                      </a:r>
                      <a:endParaRPr lang="en-US" sz="1200" b="1"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Gulim" panose="020B0600000101010101" pitchFamily="34" charset="-127"/>
                          <a:ea typeface="Gulim" panose="020B0600000101010101" pitchFamily="34" charset="-127"/>
                        </a:rPr>
                        <a:t>Edge, Chrome, Firefox, Safari</a:t>
                      </a:r>
                    </a:p>
                    <a:p>
                      <a:pPr marL="0" marR="0">
                        <a:lnSpc>
                          <a:spcPct val="107000"/>
                        </a:lnSpc>
                        <a:spcBef>
                          <a:spcPts val="0"/>
                        </a:spcBef>
                        <a:spcAft>
                          <a:spcPts val="0"/>
                        </a:spcAft>
                      </a:pPr>
                      <a:r>
                        <a:rPr lang="en-US" sz="1200" dirty="0">
                          <a:effectLst/>
                          <a:latin typeface="Gulim" panose="020B0600000101010101" pitchFamily="34" charset="-127"/>
                          <a:ea typeface="Gulim" panose="020B0600000101010101" pitchFamily="34" charset="-127"/>
                        </a:rPr>
                        <a:t>Browsers must support ES6 or above and HTML 5</a:t>
                      </a:r>
                    </a:p>
                    <a:p>
                      <a:pPr marL="0" marR="0">
                        <a:lnSpc>
                          <a:spcPct val="107000"/>
                        </a:lnSpc>
                        <a:spcBef>
                          <a:spcPts val="0"/>
                        </a:spcBef>
                        <a:spcAft>
                          <a:spcPts val="0"/>
                        </a:spcAft>
                      </a:pPr>
                      <a:r>
                        <a:rPr lang="en-US" sz="1200" dirty="0">
                          <a:effectLst/>
                          <a:latin typeface="Gulim" panose="020B0600000101010101" pitchFamily="34" charset="-127"/>
                          <a:ea typeface="Gulim" panose="020B0600000101010101" pitchFamily="34" charset="-127"/>
                        </a:rPr>
                        <a:t> </a:t>
                      </a:r>
                    </a:p>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Firefox 78 and Above</a:t>
                      </a:r>
                    </a:p>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Chrome 84 and Above</a:t>
                      </a:r>
                    </a:p>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Edge 83 and Above</a:t>
                      </a:r>
                    </a:p>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Safari 13.4 and Above</a:t>
                      </a:r>
                    </a:p>
                    <a:p>
                      <a:pPr marL="0" marR="0">
                        <a:lnSpc>
                          <a:spcPct val="107000"/>
                        </a:lnSpc>
                        <a:spcBef>
                          <a:spcPts val="0"/>
                        </a:spcBef>
                        <a:spcAft>
                          <a:spcPts val="0"/>
                        </a:spcAft>
                      </a:pPr>
                      <a:endParaRPr lang="en-US" sz="1200" b="1"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0315495"/>
                  </a:ext>
                </a:extLst>
              </a:tr>
              <a:tr h="265238">
                <a:tc>
                  <a:txBody>
                    <a:bodyPr/>
                    <a:lstStyle/>
                    <a:p>
                      <a:pPr marL="0" marR="0">
                        <a:lnSpc>
                          <a:spcPct val="107000"/>
                        </a:lnSpc>
                        <a:spcBef>
                          <a:spcPts val="0"/>
                        </a:spcBef>
                        <a:spcAft>
                          <a:spcPts val="0"/>
                        </a:spcAft>
                      </a:pPr>
                      <a:r>
                        <a:rPr lang="en-US" sz="1200" b="1">
                          <a:effectLst/>
                          <a:latin typeface="Gulim" panose="020B0600000101010101" pitchFamily="34" charset="-127"/>
                          <a:ea typeface="Gulim" panose="020B0600000101010101" pitchFamily="34" charset="-127"/>
                        </a:rPr>
                        <a:t>RAM</a:t>
                      </a:r>
                      <a:endParaRPr lang="en-US" sz="1200" b="1">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Gulim" panose="020B0600000101010101" pitchFamily="34" charset="-127"/>
                          <a:ea typeface="Gulim" panose="020B0600000101010101" pitchFamily="34" charset="-127"/>
                        </a:rPr>
                        <a:t>4GB RAM</a:t>
                      </a:r>
                      <a:endParaRPr lang="en-US" sz="12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96124015"/>
                  </a:ext>
                </a:extLst>
              </a:tr>
              <a:tr h="265238">
                <a:tc>
                  <a:txBody>
                    <a:bodyPr/>
                    <a:lstStyle/>
                    <a:p>
                      <a:pPr marL="0" marR="0">
                        <a:lnSpc>
                          <a:spcPct val="107000"/>
                        </a:lnSpc>
                        <a:spcBef>
                          <a:spcPts val="0"/>
                        </a:spcBef>
                        <a:spcAft>
                          <a:spcPts val="0"/>
                        </a:spcAft>
                      </a:pPr>
                      <a:r>
                        <a:rPr lang="en-US" sz="1200" b="1">
                          <a:effectLst/>
                          <a:latin typeface="Gulim" panose="020B0600000101010101" pitchFamily="34" charset="-127"/>
                          <a:ea typeface="Gulim" panose="020B0600000101010101" pitchFamily="34" charset="-127"/>
                        </a:rPr>
                        <a:t>CPU</a:t>
                      </a:r>
                      <a:endParaRPr lang="en-US" sz="1200" b="1">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Gulim" panose="020B0600000101010101" pitchFamily="34" charset="-127"/>
                          <a:ea typeface="Gulim" panose="020B0600000101010101" pitchFamily="34" charset="-127"/>
                        </a:rPr>
                        <a:t>2 cores @ 2GHZ</a:t>
                      </a:r>
                      <a:endParaRPr lang="en-US" sz="12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0518717"/>
                  </a:ext>
                </a:extLst>
              </a:tr>
              <a:tr h="466603">
                <a:tc>
                  <a:txBody>
                    <a:bodyPr/>
                    <a:lstStyle/>
                    <a:p>
                      <a:pPr marL="0" marR="0">
                        <a:lnSpc>
                          <a:spcPct val="107000"/>
                        </a:lnSpc>
                        <a:spcBef>
                          <a:spcPts val="0"/>
                        </a:spcBef>
                        <a:spcAft>
                          <a:spcPts val="0"/>
                        </a:spcAft>
                      </a:pPr>
                      <a:r>
                        <a:rPr lang="en-US" sz="1200" b="1">
                          <a:effectLst/>
                          <a:latin typeface="Gulim" panose="020B0600000101010101" pitchFamily="34" charset="-127"/>
                          <a:ea typeface="Gulim" panose="020B0600000101010101" pitchFamily="34" charset="-127"/>
                        </a:rPr>
                        <a:t>Storage</a:t>
                      </a:r>
                      <a:endParaRPr lang="en-US" sz="1200" b="1">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Gulim" panose="020B0600000101010101" pitchFamily="34" charset="-127"/>
                          <a:ea typeface="Gulim" panose="020B0600000101010101" pitchFamily="34" charset="-127"/>
                        </a:rPr>
                        <a:t>1 GB Cache for images and website content</a:t>
                      </a:r>
                      <a:endParaRPr lang="en-US" sz="12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23637176"/>
                  </a:ext>
                </a:extLst>
              </a:tr>
              <a:tr h="705920">
                <a:tc>
                  <a:txBody>
                    <a:bodyPr/>
                    <a:lstStyle/>
                    <a:p>
                      <a:pPr marL="0" marR="0">
                        <a:lnSpc>
                          <a:spcPct val="107000"/>
                        </a:lnSpc>
                        <a:spcBef>
                          <a:spcPts val="0"/>
                        </a:spcBef>
                        <a:spcAft>
                          <a:spcPts val="0"/>
                        </a:spcAft>
                      </a:pPr>
                      <a:r>
                        <a:rPr lang="en-US" sz="1200" b="1">
                          <a:effectLst/>
                          <a:latin typeface="Gulim" panose="020B0600000101010101" pitchFamily="34" charset="-127"/>
                          <a:ea typeface="Gulim" panose="020B0600000101010101" pitchFamily="34" charset="-127"/>
                        </a:rPr>
                        <a:t>Wireless</a:t>
                      </a:r>
                      <a:endParaRPr lang="en-US" sz="1200" b="1">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Gulim" panose="020B0600000101010101" pitchFamily="34" charset="-127"/>
                          <a:ea typeface="Gulim" panose="020B0600000101010101" pitchFamily="34" charset="-127"/>
                        </a:rPr>
                        <a:t>2.4 GHZ @ Wireless N with min</a:t>
                      </a:r>
                      <a:br>
                        <a:rPr lang="en-US" sz="1200" dirty="0">
                          <a:effectLst/>
                          <a:latin typeface="Gulim" panose="020B0600000101010101" pitchFamily="34" charset="-127"/>
                          <a:ea typeface="Gulim" panose="020B0600000101010101" pitchFamily="34" charset="-127"/>
                        </a:rPr>
                      </a:br>
                      <a:r>
                        <a:rPr lang="en-US" sz="1200" dirty="0">
                          <a:effectLst/>
                          <a:latin typeface="Gulim" panose="020B0600000101010101" pitchFamily="34" charset="-127"/>
                          <a:ea typeface="Gulim" panose="020B0600000101010101" pitchFamily="34" charset="-127"/>
                        </a:rPr>
                        <a:t>150 Mbps</a:t>
                      </a:r>
                      <a:endParaRPr lang="en-US" sz="12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21591191"/>
                  </a:ext>
                </a:extLst>
              </a:tr>
              <a:tr h="265238">
                <a:tc>
                  <a:txBody>
                    <a:bodyPr/>
                    <a:lstStyle/>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Internet Connectivity</a:t>
                      </a:r>
                      <a:endParaRPr lang="en-US" sz="1200" b="1"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30 Mbps</a:t>
                      </a:r>
                      <a:endParaRPr lang="en-US" sz="1200" b="1"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89459957"/>
                  </a:ext>
                </a:extLst>
              </a:tr>
            </a:tbl>
          </a:graphicData>
        </a:graphic>
      </p:graphicFrame>
      <p:sp>
        <p:nvSpPr>
          <p:cNvPr id="5" name="TextBox 4">
            <a:extLst>
              <a:ext uri="{FF2B5EF4-FFF2-40B4-BE49-F238E27FC236}">
                <a16:creationId xmlns:a16="http://schemas.microsoft.com/office/drawing/2014/main" id="{B7D115BB-9E5E-4FCE-AEDF-D256B9F17290}"/>
              </a:ext>
            </a:extLst>
          </p:cNvPr>
          <p:cNvSpPr txBox="1"/>
          <p:nvPr/>
        </p:nvSpPr>
        <p:spPr>
          <a:xfrm>
            <a:off x="2557228" y="763354"/>
            <a:ext cx="2236446" cy="369332"/>
          </a:xfrm>
          <a:prstGeom prst="rect">
            <a:avLst/>
          </a:prstGeom>
          <a:noFill/>
        </p:spPr>
        <p:txBody>
          <a:bodyPr wrap="square" rtlCol="0">
            <a:spAutoFit/>
          </a:bodyPr>
          <a:lstStyle/>
          <a:p>
            <a:r>
              <a:rPr lang="en-US" dirty="0">
                <a:latin typeface="Gulim" panose="020B0600000101010101" pitchFamily="34" charset="-127"/>
                <a:ea typeface="Gulim" panose="020B0600000101010101" pitchFamily="34" charset="-127"/>
              </a:rPr>
              <a:t>Smartphone Client</a:t>
            </a:r>
          </a:p>
        </p:txBody>
      </p:sp>
      <p:sp>
        <p:nvSpPr>
          <p:cNvPr id="6" name="TextBox 5">
            <a:extLst>
              <a:ext uri="{FF2B5EF4-FFF2-40B4-BE49-F238E27FC236}">
                <a16:creationId xmlns:a16="http://schemas.microsoft.com/office/drawing/2014/main" id="{655014B4-D7B8-48B5-8750-E741D1718C3D}"/>
              </a:ext>
            </a:extLst>
          </p:cNvPr>
          <p:cNvSpPr txBox="1"/>
          <p:nvPr/>
        </p:nvSpPr>
        <p:spPr>
          <a:xfrm>
            <a:off x="7902528" y="731303"/>
            <a:ext cx="1924518" cy="369332"/>
          </a:xfrm>
          <a:prstGeom prst="rect">
            <a:avLst/>
          </a:prstGeom>
          <a:noFill/>
        </p:spPr>
        <p:txBody>
          <a:bodyPr wrap="square" rtlCol="0">
            <a:spAutoFit/>
          </a:bodyPr>
          <a:lstStyle/>
          <a:p>
            <a:r>
              <a:rPr lang="en-US" dirty="0">
                <a:latin typeface="Gulim" panose="020B0600000101010101" pitchFamily="34" charset="-127"/>
                <a:ea typeface="Gulim" panose="020B0600000101010101" pitchFamily="34" charset="-127"/>
              </a:rPr>
              <a:t>Computer Client</a:t>
            </a:r>
          </a:p>
        </p:txBody>
      </p:sp>
      <p:sp>
        <p:nvSpPr>
          <p:cNvPr id="2" name="CustomShape 2">
            <a:extLst>
              <a:ext uri="{FF2B5EF4-FFF2-40B4-BE49-F238E27FC236}">
                <a16:creationId xmlns:a16="http://schemas.microsoft.com/office/drawing/2014/main" id="{4DA820D3-D944-47B0-8577-8495EF973E66}"/>
              </a:ext>
            </a:extLst>
          </p:cNvPr>
          <p:cNvSpPr/>
          <p:nvPr/>
        </p:nvSpPr>
        <p:spPr>
          <a:xfrm>
            <a:off x="362729" y="83233"/>
            <a:ext cx="11464412"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panose="020B0600000101010101" pitchFamily="34" charset="-127"/>
                <a:ea typeface="Gulim" panose="020B0600000101010101" pitchFamily="34" charset="-127"/>
              </a:rPr>
              <a:t>Hardware Requirements</a:t>
            </a:r>
          </a:p>
        </p:txBody>
      </p:sp>
      <p:sp>
        <p:nvSpPr>
          <p:cNvPr id="8" name="CustomShape 3">
            <a:extLst>
              <a:ext uri="{FF2B5EF4-FFF2-40B4-BE49-F238E27FC236}">
                <a16:creationId xmlns:a16="http://schemas.microsoft.com/office/drawing/2014/main" id="{F204BB47-550A-4BD8-AF6B-85D54569A120}"/>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E5FE2ED4-B30E-4671-BB37-E518A0EF7D99}" type="slidenum">
              <a:rPr lang="en-US" sz="1200" b="1" spc="-1" smtClean="0">
                <a:solidFill>
                  <a:srgbClr val="FFFFFF"/>
                </a:solidFill>
                <a:latin typeface="Gulim" panose="020B0600000101010101" pitchFamily="34" charset="-127"/>
                <a:ea typeface="Gulim" panose="020B0600000101010101" pitchFamily="34" charset="-127"/>
              </a:rPr>
              <a:t>56</a:t>
            </a:fld>
            <a:endParaRPr lang="en-US" sz="1200" b="0" strike="noStrike" spc="-1">
              <a:latin typeface="Gulim" panose="020B0600000101010101" pitchFamily="34" charset="-127"/>
              <a:ea typeface="Gulim" panose="020B0600000101010101" pitchFamily="34" charset="-127"/>
            </a:endParaRPr>
          </a:p>
        </p:txBody>
      </p:sp>
      <p:sp>
        <p:nvSpPr>
          <p:cNvPr id="10" name="CustomShape 6">
            <a:extLst>
              <a:ext uri="{FF2B5EF4-FFF2-40B4-BE49-F238E27FC236}">
                <a16:creationId xmlns:a16="http://schemas.microsoft.com/office/drawing/2014/main" id="{D341A24B-43CE-4402-B614-1B9FFD30E05F}"/>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panose="020B0600000101010101" pitchFamily="34" charset="-127"/>
                <a:ea typeface="Gulim" panose="020B0600000101010101" pitchFamily="34" charset="-127"/>
              </a:rPr>
              <a:t>CS 410 – Team Yellow – </a:t>
            </a:r>
            <a:r>
              <a:rPr lang="en-US" sz="1200" b="1" strike="noStrike" spc="-1" err="1">
                <a:solidFill>
                  <a:srgbClr val="FFFFFF"/>
                </a:solidFill>
                <a:latin typeface="Gulim" panose="020B0600000101010101" pitchFamily="34" charset="-127"/>
                <a:ea typeface="Gulim" panose="020B0600000101010101" pitchFamily="34" charset="-127"/>
              </a:rPr>
              <a:t>Load.In</a:t>
            </a:r>
            <a:r>
              <a:rPr lang="en-US" sz="1200" b="1" strike="noStrike" spc="-1">
                <a:solidFill>
                  <a:srgbClr val="FFFFFF"/>
                </a:solidFill>
                <a:latin typeface="Gulim" panose="020B0600000101010101" pitchFamily="34" charset="-127"/>
                <a:ea typeface="Gulim" panose="020B0600000101010101" pitchFamily="34" charset="-127"/>
              </a:rPr>
              <a:t> – </a:t>
            </a:r>
            <a:r>
              <a:rPr lang="en-US" sz="1200" b="1" spc="-1">
                <a:solidFill>
                  <a:srgbClr val="FFFFFF"/>
                </a:solidFill>
                <a:latin typeface="Gulim" panose="020B0600000101010101" pitchFamily="34" charset="-127"/>
                <a:ea typeface="Gulim" panose="020B0600000101010101" pitchFamily="34" charset="-127"/>
              </a:rPr>
              <a:t>Design</a:t>
            </a:r>
            <a:endParaRPr lang="en-US" sz="1200" b="0" strike="noStrike" spc="-1">
              <a:latin typeface="Gulim" panose="020B0600000101010101" pitchFamily="34" charset="-127"/>
              <a:ea typeface="Gulim" panose="020B0600000101010101" pitchFamily="34" charset="-127"/>
            </a:endParaRPr>
          </a:p>
        </p:txBody>
      </p:sp>
    </p:spTree>
    <p:extLst>
      <p:ext uri="{BB962C8B-B14F-4D97-AF65-F5344CB8AC3E}">
        <p14:creationId xmlns:p14="http://schemas.microsoft.com/office/powerpoint/2010/main" val="21292259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960503AC-57C4-41DC-A25D-9A3C7B56BBB2}"/>
              </a:ext>
            </a:extLst>
          </p:cNvPr>
          <p:cNvGraphicFramePr>
            <a:graphicFrameLocks noGrp="1"/>
          </p:cNvGraphicFramePr>
          <p:nvPr>
            <p:extLst>
              <p:ext uri="{D42A27DB-BD31-4B8C-83A1-F6EECF244321}">
                <p14:modId xmlns:p14="http://schemas.microsoft.com/office/powerpoint/2010/main" val="3513395064"/>
              </p:ext>
            </p:extLst>
          </p:nvPr>
        </p:nvGraphicFramePr>
        <p:xfrm>
          <a:off x="364193" y="763612"/>
          <a:ext cx="11496410" cy="5681255"/>
        </p:xfrm>
        <a:graphic>
          <a:graphicData uri="http://schemas.openxmlformats.org/drawingml/2006/table">
            <a:tbl>
              <a:tblPr firstRow="1" firstCol="1" bandRow="1">
                <a:tableStyleId>{2D5ABB26-0587-4C30-8999-92F81FD0307C}</a:tableStyleId>
              </a:tblPr>
              <a:tblGrid>
                <a:gridCol w="1890452">
                  <a:extLst>
                    <a:ext uri="{9D8B030D-6E8A-4147-A177-3AD203B41FA5}">
                      <a16:colId xmlns:a16="http://schemas.microsoft.com/office/drawing/2014/main" val="1285634812"/>
                    </a:ext>
                  </a:extLst>
                </a:gridCol>
                <a:gridCol w="2537827">
                  <a:extLst>
                    <a:ext uri="{9D8B030D-6E8A-4147-A177-3AD203B41FA5}">
                      <a16:colId xmlns:a16="http://schemas.microsoft.com/office/drawing/2014/main" val="2198036787"/>
                    </a:ext>
                  </a:extLst>
                </a:gridCol>
                <a:gridCol w="921548">
                  <a:extLst>
                    <a:ext uri="{9D8B030D-6E8A-4147-A177-3AD203B41FA5}">
                      <a16:colId xmlns:a16="http://schemas.microsoft.com/office/drawing/2014/main" val="753107881"/>
                    </a:ext>
                  </a:extLst>
                </a:gridCol>
                <a:gridCol w="1551445">
                  <a:extLst>
                    <a:ext uri="{9D8B030D-6E8A-4147-A177-3AD203B41FA5}">
                      <a16:colId xmlns:a16="http://schemas.microsoft.com/office/drawing/2014/main" val="2545947290"/>
                    </a:ext>
                  </a:extLst>
                </a:gridCol>
                <a:gridCol w="755214">
                  <a:extLst>
                    <a:ext uri="{9D8B030D-6E8A-4147-A177-3AD203B41FA5}">
                      <a16:colId xmlns:a16="http://schemas.microsoft.com/office/drawing/2014/main" val="3856262869"/>
                    </a:ext>
                  </a:extLst>
                </a:gridCol>
                <a:gridCol w="1991891">
                  <a:extLst>
                    <a:ext uri="{9D8B030D-6E8A-4147-A177-3AD203B41FA5}">
                      <a16:colId xmlns:a16="http://schemas.microsoft.com/office/drawing/2014/main" val="3384280100"/>
                    </a:ext>
                  </a:extLst>
                </a:gridCol>
                <a:gridCol w="1848033">
                  <a:extLst>
                    <a:ext uri="{9D8B030D-6E8A-4147-A177-3AD203B41FA5}">
                      <a16:colId xmlns:a16="http://schemas.microsoft.com/office/drawing/2014/main" val="2580462820"/>
                    </a:ext>
                  </a:extLst>
                </a:gridCol>
              </a:tblGrid>
              <a:tr h="805483">
                <a:tc>
                  <a:txBody>
                    <a:bodyPr/>
                    <a:lstStyle/>
                    <a:p>
                      <a:pPr marL="0" marR="0" algn="ctr">
                        <a:lnSpc>
                          <a:spcPct val="107000"/>
                        </a:lnSpc>
                        <a:spcBef>
                          <a:spcPts val="0"/>
                        </a:spcBef>
                        <a:spcAft>
                          <a:spcPts val="0"/>
                        </a:spcAft>
                      </a:pPr>
                      <a:r>
                        <a:rPr lang="en-US" sz="1800" b="1" dirty="0">
                          <a:solidFill>
                            <a:schemeClr val="tx1"/>
                          </a:solidFill>
                          <a:effectLst/>
                          <a:latin typeface="Gulim" panose="020B0600000101010101" pitchFamily="34" charset="-127"/>
                          <a:ea typeface="Gulim" panose="020B0600000101010101" pitchFamily="34" charset="-127"/>
                        </a:rPr>
                        <a:t>Category</a:t>
                      </a:r>
                      <a:endParaRPr lang="en-US" sz="1800" b="1" dirty="0">
                        <a:solidFill>
                          <a:schemeClr val="tx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b="1" dirty="0">
                          <a:solidFill>
                            <a:schemeClr val="tx1"/>
                          </a:solidFill>
                          <a:effectLst/>
                          <a:latin typeface="Gulim" panose="020B0600000101010101" pitchFamily="34" charset="-127"/>
                          <a:ea typeface="Gulim" panose="020B0600000101010101" pitchFamily="34" charset="-127"/>
                        </a:rPr>
                        <a:t>Website</a:t>
                      </a:r>
                      <a:endParaRPr lang="en-US" sz="1800" b="1" dirty="0">
                        <a:solidFill>
                          <a:schemeClr val="tx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marL="0" marR="0" algn="ctr">
                        <a:lnSpc>
                          <a:spcPct val="107000"/>
                        </a:lnSpc>
                        <a:spcBef>
                          <a:spcPts val="0"/>
                        </a:spcBef>
                        <a:spcAft>
                          <a:spcPts val="0"/>
                        </a:spcAft>
                      </a:pPr>
                      <a:r>
                        <a:rPr lang="en-US" sz="1800" b="1" dirty="0">
                          <a:solidFill>
                            <a:schemeClr val="tx1"/>
                          </a:solidFill>
                          <a:effectLst/>
                          <a:latin typeface="Gulim" panose="020B0600000101010101" pitchFamily="34" charset="-127"/>
                          <a:ea typeface="Gulim" panose="020B0600000101010101" pitchFamily="34" charset="-127"/>
                        </a:rPr>
                        <a:t>Android App</a:t>
                      </a:r>
                      <a:endParaRPr lang="en-US" sz="1800" b="1" dirty="0">
                        <a:solidFill>
                          <a:schemeClr val="tx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marL="0" marR="0" algn="ctr">
                        <a:lnSpc>
                          <a:spcPct val="107000"/>
                        </a:lnSpc>
                        <a:spcBef>
                          <a:spcPts val="0"/>
                        </a:spcBef>
                        <a:spcAft>
                          <a:spcPts val="0"/>
                        </a:spcAft>
                      </a:pPr>
                      <a:r>
                        <a:rPr lang="en-US" sz="1800" b="1" dirty="0">
                          <a:solidFill>
                            <a:schemeClr val="bg1"/>
                          </a:solidFill>
                          <a:effectLst/>
                          <a:latin typeface="Gulim" panose="020B0600000101010101" pitchFamily="34" charset="-127"/>
                          <a:ea typeface="Gulim" panose="020B0600000101010101" pitchFamily="34" charset="-127"/>
                        </a:rPr>
                        <a:t>Android App</a:t>
                      </a:r>
                      <a:endParaRPr lang="en-US" sz="1800" b="1" dirty="0">
                        <a:solidFill>
                          <a:schemeClr val="bg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marL="0" marR="0" algn="ctr">
                        <a:lnSpc>
                          <a:spcPct val="107000"/>
                        </a:lnSpc>
                        <a:spcBef>
                          <a:spcPts val="0"/>
                        </a:spcBef>
                        <a:spcAft>
                          <a:spcPts val="0"/>
                        </a:spcAft>
                      </a:pPr>
                      <a:r>
                        <a:rPr lang="en-US" sz="1800" b="1" dirty="0">
                          <a:solidFill>
                            <a:schemeClr val="tx1"/>
                          </a:solidFill>
                          <a:effectLst/>
                          <a:latin typeface="Gulim" panose="020B0600000101010101" pitchFamily="34" charset="-127"/>
                          <a:ea typeface="Gulim" panose="020B0600000101010101" pitchFamily="34" charset="-127"/>
                        </a:rPr>
                        <a:t>Web API</a:t>
                      </a:r>
                      <a:endParaRPr lang="en-US" sz="1800" b="1" dirty="0">
                        <a:solidFill>
                          <a:schemeClr val="tx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marL="0" marR="0" algn="ctr">
                        <a:lnSpc>
                          <a:spcPct val="107000"/>
                        </a:lnSpc>
                        <a:spcBef>
                          <a:spcPts val="0"/>
                        </a:spcBef>
                        <a:spcAft>
                          <a:spcPts val="0"/>
                        </a:spcAft>
                      </a:pPr>
                      <a:r>
                        <a:rPr lang="en-US" sz="1800" b="1" dirty="0">
                          <a:solidFill>
                            <a:schemeClr val="bg1"/>
                          </a:solidFill>
                          <a:effectLst/>
                          <a:latin typeface="Gulim" panose="020B0600000101010101" pitchFamily="34" charset="-127"/>
                          <a:ea typeface="Gulim" panose="020B0600000101010101" pitchFamily="34" charset="-127"/>
                        </a:rPr>
                        <a:t>Web API</a:t>
                      </a:r>
                      <a:endParaRPr lang="en-US" sz="1800" b="1" dirty="0">
                        <a:solidFill>
                          <a:schemeClr val="bg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b="1" dirty="0">
                          <a:solidFill>
                            <a:schemeClr val="tx1"/>
                          </a:solidFill>
                          <a:effectLst/>
                          <a:latin typeface="Gulim" panose="020B0600000101010101" pitchFamily="34" charset="-127"/>
                          <a:ea typeface="Gulim" panose="020B0600000101010101" pitchFamily="34" charset="-127"/>
                        </a:rPr>
                        <a:t>Vendor Scraper/ API Reader</a:t>
                      </a:r>
                      <a:endParaRPr lang="en-US" sz="1800" b="1" dirty="0">
                        <a:solidFill>
                          <a:schemeClr val="tx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21406191"/>
                  </a:ext>
                </a:extLst>
              </a:tr>
              <a:tr h="518723">
                <a:tc>
                  <a:txBody>
                    <a:bodyPr/>
                    <a:lstStyle/>
                    <a:p>
                      <a:pPr marL="0" marR="0" algn="ctr">
                        <a:lnSpc>
                          <a:spcPct val="107000"/>
                        </a:lnSpc>
                        <a:spcBef>
                          <a:spcPts val="0"/>
                        </a:spcBef>
                        <a:spcAft>
                          <a:spcPts val="0"/>
                        </a:spcAft>
                      </a:pPr>
                      <a:r>
                        <a:rPr lang="en-US" sz="1800" b="1" dirty="0">
                          <a:solidFill>
                            <a:schemeClr val="tx1"/>
                          </a:solidFill>
                          <a:effectLst/>
                          <a:latin typeface="Gulim" panose="020B0600000101010101" pitchFamily="34" charset="-127"/>
                          <a:ea typeface="Gulim" panose="020B0600000101010101" pitchFamily="34" charset="-127"/>
                        </a:rPr>
                        <a:t>Version Control</a:t>
                      </a:r>
                      <a:endParaRPr lang="en-US" sz="1800" b="1" dirty="0">
                        <a:solidFill>
                          <a:schemeClr val="tx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6">
                  <a:txBody>
                    <a:bodyPr/>
                    <a:lstStyle/>
                    <a:p>
                      <a:pPr marL="0" marR="0" algn="ctr">
                        <a:lnSpc>
                          <a:spcPct val="107000"/>
                        </a:lnSpc>
                        <a:spcBef>
                          <a:spcPts val="0"/>
                        </a:spcBef>
                        <a:spcAft>
                          <a:spcPts val="0"/>
                        </a:spcAft>
                      </a:pPr>
                      <a:endParaRPr lang="en-US" sz="16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92924320"/>
                  </a:ext>
                </a:extLst>
              </a:tr>
              <a:tr h="456429">
                <a:tc>
                  <a:txBody>
                    <a:bodyPr/>
                    <a:lstStyle/>
                    <a:p>
                      <a:pPr marL="0" marR="0" algn="ctr">
                        <a:lnSpc>
                          <a:spcPct val="107000"/>
                        </a:lnSpc>
                        <a:spcBef>
                          <a:spcPts val="0"/>
                        </a:spcBef>
                        <a:spcAft>
                          <a:spcPts val="0"/>
                        </a:spcAft>
                      </a:pPr>
                      <a:r>
                        <a:rPr lang="en-US" sz="1800" b="1" dirty="0">
                          <a:solidFill>
                            <a:schemeClr val="tx1"/>
                          </a:solidFill>
                          <a:effectLst/>
                          <a:latin typeface="Gulim" panose="020B0600000101010101" pitchFamily="34" charset="-127"/>
                          <a:ea typeface="Gulim" panose="020B0600000101010101" pitchFamily="34" charset="-127"/>
                        </a:rPr>
                        <a:t>Issue Tracker</a:t>
                      </a:r>
                      <a:endParaRPr lang="en-US" sz="1800" b="1" dirty="0">
                        <a:solidFill>
                          <a:schemeClr val="tx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6">
                  <a:txBody>
                    <a:bodyPr/>
                    <a:lstStyle/>
                    <a:p>
                      <a:pPr marL="0" marR="0" algn="ctr">
                        <a:lnSpc>
                          <a:spcPct val="107000"/>
                        </a:lnSpc>
                        <a:spcBef>
                          <a:spcPts val="0"/>
                        </a:spcBef>
                        <a:spcAft>
                          <a:spcPts val="0"/>
                        </a:spcAft>
                      </a:pPr>
                      <a:endParaRPr lang="en-US" sz="16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06821889"/>
                  </a:ext>
                </a:extLst>
              </a:tr>
              <a:tr h="507143">
                <a:tc>
                  <a:txBody>
                    <a:bodyPr/>
                    <a:lstStyle/>
                    <a:p>
                      <a:pPr marL="0" marR="0" algn="ctr">
                        <a:lnSpc>
                          <a:spcPct val="107000"/>
                        </a:lnSpc>
                        <a:spcBef>
                          <a:spcPts val="0"/>
                        </a:spcBef>
                        <a:spcAft>
                          <a:spcPts val="0"/>
                        </a:spcAft>
                      </a:pPr>
                      <a:r>
                        <a:rPr lang="en-US" sz="1800" b="1" dirty="0">
                          <a:solidFill>
                            <a:schemeClr val="tx1"/>
                          </a:solidFill>
                          <a:effectLst/>
                          <a:latin typeface="Gulim" panose="020B0600000101010101" pitchFamily="34" charset="-127"/>
                          <a:ea typeface="Gulim" panose="020B0600000101010101" pitchFamily="34" charset="-127"/>
                        </a:rPr>
                        <a:t>CI/CD</a:t>
                      </a:r>
                      <a:endParaRPr lang="en-US" sz="1800" b="1" dirty="0">
                        <a:solidFill>
                          <a:schemeClr val="tx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6">
                  <a:txBody>
                    <a:bodyPr/>
                    <a:lstStyle/>
                    <a:p>
                      <a:pPr marL="0" marR="0" algn="ctr">
                        <a:lnSpc>
                          <a:spcPct val="107000"/>
                        </a:lnSpc>
                        <a:spcBef>
                          <a:spcPts val="0"/>
                        </a:spcBef>
                        <a:spcAft>
                          <a:spcPts val="0"/>
                        </a:spcAft>
                      </a:pPr>
                      <a:endParaRPr lang="en-US" sz="16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13411784"/>
                  </a:ext>
                </a:extLst>
              </a:tr>
              <a:tr h="706768">
                <a:tc>
                  <a:txBody>
                    <a:bodyPr/>
                    <a:lstStyle/>
                    <a:p>
                      <a:pPr marL="0" marR="0" algn="ctr">
                        <a:lnSpc>
                          <a:spcPct val="107000"/>
                        </a:lnSpc>
                        <a:spcBef>
                          <a:spcPts val="0"/>
                        </a:spcBef>
                        <a:spcAft>
                          <a:spcPts val="0"/>
                        </a:spcAft>
                      </a:pPr>
                      <a:r>
                        <a:rPr lang="en-US" sz="1800" b="1" dirty="0">
                          <a:solidFill>
                            <a:schemeClr val="tx1"/>
                          </a:solidFill>
                          <a:effectLst/>
                          <a:latin typeface="Gulim" panose="020B0600000101010101" pitchFamily="34" charset="-127"/>
                          <a:ea typeface="Gulim" panose="020B0600000101010101" pitchFamily="34" charset="-127"/>
                        </a:rPr>
                        <a:t>Language</a:t>
                      </a:r>
                      <a:endParaRPr lang="en-US" sz="1800" b="1" dirty="0">
                        <a:solidFill>
                          <a:schemeClr val="tx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dirty="0">
                          <a:effectLst/>
                          <a:latin typeface="Gulim" panose="020B0600000101010101" pitchFamily="34" charset="-127"/>
                          <a:ea typeface="Gulim" panose="020B0600000101010101" pitchFamily="34" charset="-127"/>
                        </a:rPr>
                        <a:t>HTML</a:t>
                      </a:r>
                    </a:p>
                    <a:p>
                      <a:pPr marL="0" marR="0" algn="r">
                        <a:lnSpc>
                          <a:spcPct val="107000"/>
                        </a:lnSpc>
                        <a:spcBef>
                          <a:spcPts val="0"/>
                        </a:spcBef>
                        <a:spcAft>
                          <a:spcPts val="0"/>
                        </a:spcAft>
                      </a:pPr>
                      <a:r>
                        <a:rPr lang="en-US" sz="1600" dirty="0">
                          <a:effectLst/>
                          <a:latin typeface="Gulim" panose="020B0600000101010101" pitchFamily="34" charset="-127"/>
                          <a:ea typeface="Gulim" panose="020B0600000101010101" pitchFamily="34" charset="-127"/>
                        </a:rPr>
                        <a:t>JavaScript</a:t>
                      </a:r>
                      <a:endParaRPr lang="en-US" sz="16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5">
                  <a:txBody>
                    <a:bodyPr/>
                    <a:lstStyle/>
                    <a:p>
                      <a:pPr marL="0" marR="0" algn="ctr">
                        <a:lnSpc>
                          <a:spcPct val="107000"/>
                        </a:lnSpc>
                        <a:spcBef>
                          <a:spcPts val="0"/>
                        </a:spcBef>
                        <a:spcAft>
                          <a:spcPts val="0"/>
                        </a:spcAft>
                      </a:pPr>
                      <a:endParaRPr lang="en-US" sz="16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marL="0" marR="0" algn="ctr">
                        <a:lnSpc>
                          <a:spcPct val="107000"/>
                        </a:lnSpc>
                        <a:spcBef>
                          <a:spcPts val="0"/>
                        </a:spcBef>
                        <a:spcAft>
                          <a:spcPts val="0"/>
                        </a:spcAft>
                      </a:pP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US"/>
                    </a:p>
                  </a:txBody>
                  <a:tcPr/>
                </a:tc>
                <a:tc hMerge="1">
                  <a:txBody>
                    <a:bodyPr/>
                    <a:lstStyle/>
                    <a:p>
                      <a:pPr marL="0" marR="0" algn="ctr">
                        <a:lnSpc>
                          <a:spcPct val="107000"/>
                        </a:lnSpc>
                        <a:spcBef>
                          <a:spcPts val="0"/>
                        </a:spcBef>
                        <a:spcAft>
                          <a:spcPts val="0"/>
                        </a:spcAft>
                      </a:pP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marL="0" marR="0" algn="ctr">
                        <a:lnSpc>
                          <a:spcPct val="107000"/>
                        </a:lnSpc>
                        <a:spcBef>
                          <a:spcPts val="0"/>
                        </a:spcBef>
                        <a:spcAft>
                          <a:spcPts val="0"/>
                        </a:spcAft>
                      </a:pP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02696235"/>
                  </a:ext>
                </a:extLst>
              </a:tr>
              <a:tr h="996646">
                <a:tc>
                  <a:txBody>
                    <a:bodyPr/>
                    <a:lstStyle/>
                    <a:p>
                      <a:pPr marL="0" marR="0" algn="ctr">
                        <a:lnSpc>
                          <a:spcPct val="107000"/>
                        </a:lnSpc>
                        <a:spcBef>
                          <a:spcPts val="0"/>
                        </a:spcBef>
                        <a:spcAft>
                          <a:spcPts val="0"/>
                        </a:spcAft>
                      </a:pPr>
                      <a:r>
                        <a:rPr lang="en-US" sz="1800" b="1" dirty="0">
                          <a:solidFill>
                            <a:schemeClr val="tx1"/>
                          </a:solidFill>
                          <a:effectLst/>
                          <a:latin typeface="Gulim" panose="020B0600000101010101" pitchFamily="34" charset="-127"/>
                          <a:ea typeface="Gulim" panose="020B0600000101010101" pitchFamily="34" charset="-127"/>
                        </a:rPr>
                        <a:t>Platform</a:t>
                      </a:r>
                      <a:endParaRPr lang="en-US" sz="1800" b="1" dirty="0">
                        <a:solidFill>
                          <a:schemeClr val="tx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dirty="0">
                          <a:effectLst/>
                          <a:latin typeface="Gulim" panose="020B0600000101010101" pitchFamily="34" charset="-127"/>
                          <a:ea typeface="Gulim" panose="020B0600000101010101" pitchFamily="34" charset="-127"/>
                        </a:rPr>
                        <a:t>Spring MVC </a:t>
                      </a:r>
                    </a:p>
                    <a:p>
                      <a:pPr marL="0" marR="0" algn="r">
                        <a:lnSpc>
                          <a:spcPct val="107000"/>
                        </a:lnSpc>
                        <a:spcBef>
                          <a:spcPts val="0"/>
                        </a:spcBef>
                        <a:spcAft>
                          <a:spcPts val="0"/>
                        </a:spcAft>
                      </a:pPr>
                      <a:r>
                        <a:rPr lang="en-US" sz="1600" dirty="0">
                          <a:effectLst/>
                          <a:latin typeface="Gulim" panose="020B0600000101010101" pitchFamily="34" charset="-127"/>
                          <a:ea typeface="Gulim" panose="020B0600000101010101" pitchFamily="34" charset="-127"/>
                        </a:rPr>
                        <a:t>on Amazon Elastic Beanstalk with Tomcat</a:t>
                      </a:r>
                      <a:endParaRPr lang="en-US" sz="16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marL="0" marR="0" algn="r">
                        <a:lnSpc>
                          <a:spcPct val="107000"/>
                        </a:lnSpc>
                        <a:spcBef>
                          <a:spcPts val="0"/>
                        </a:spcBef>
                        <a:spcAft>
                          <a:spcPts val="0"/>
                        </a:spcAft>
                      </a:pPr>
                      <a:r>
                        <a:rPr lang="en-US" sz="1600" dirty="0">
                          <a:effectLst/>
                          <a:latin typeface="Gulim" panose="020B0600000101010101" pitchFamily="34" charset="-127"/>
                          <a:ea typeface="Gulim" panose="020B0600000101010101" pitchFamily="34" charset="-127"/>
                        </a:rPr>
                        <a:t>Android </a:t>
                      </a:r>
                    </a:p>
                    <a:p>
                      <a:pPr marL="0" marR="0" algn="r">
                        <a:lnSpc>
                          <a:spcPct val="107000"/>
                        </a:lnSpc>
                        <a:spcBef>
                          <a:spcPts val="0"/>
                        </a:spcBef>
                        <a:spcAft>
                          <a:spcPts val="0"/>
                        </a:spcAft>
                      </a:pPr>
                      <a:r>
                        <a:rPr lang="en-US" sz="1600" dirty="0">
                          <a:effectLst/>
                          <a:latin typeface="Gulim" panose="020B0600000101010101" pitchFamily="34" charset="-127"/>
                          <a:ea typeface="Gulim" panose="020B0600000101010101" pitchFamily="34" charset="-127"/>
                        </a:rPr>
                        <a:t>Native App</a:t>
                      </a:r>
                      <a:endParaRPr lang="en-US" sz="16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marL="0" marR="0" algn="r">
                        <a:lnSpc>
                          <a:spcPct val="107000"/>
                        </a:lnSpc>
                        <a:spcBef>
                          <a:spcPts val="0"/>
                        </a:spcBef>
                        <a:spcAft>
                          <a:spcPts val="0"/>
                        </a:spcAft>
                      </a:pPr>
                      <a:r>
                        <a:rPr lang="en-US" sz="1800" dirty="0">
                          <a:effectLst/>
                          <a:latin typeface="Gulim" panose="020B0600000101010101" pitchFamily="34" charset="-127"/>
                          <a:ea typeface="Gulim" panose="020B0600000101010101" pitchFamily="34" charset="-127"/>
                        </a:rPr>
                        <a:t>Android </a:t>
                      </a:r>
                    </a:p>
                    <a:p>
                      <a:pPr marL="0" marR="0" algn="r">
                        <a:lnSpc>
                          <a:spcPct val="107000"/>
                        </a:lnSpc>
                        <a:spcBef>
                          <a:spcPts val="0"/>
                        </a:spcBef>
                        <a:spcAft>
                          <a:spcPts val="0"/>
                        </a:spcAft>
                      </a:pPr>
                      <a:r>
                        <a:rPr lang="en-US" sz="1800" dirty="0">
                          <a:effectLst/>
                          <a:latin typeface="Gulim" panose="020B0600000101010101" pitchFamily="34" charset="-127"/>
                          <a:ea typeface="Gulim" panose="020B0600000101010101" pitchFamily="34" charset="-127"/>
                        </a:rPr>
                        <a:t>Native App</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marL="0" marR="0" algn="r">
                        <a:lnSpc>
                          <a:spcPct val="107000"/>
                        </a:lnSpc>
                        <a:spcBef>
                          <a:spcPts val="0"/>
                        </a:spcBef>
                        <a:spcAft>
                          <a:spcPts val="0"/>
                        </a:spcAft>
                      </a:pPr>
                      <a:r>
                        <a:rPr lang="en-US" sz="1600" dirty="0">
                          <a:effectLst/>
                          <a:latin typeface="Gulim" panose="020B0600000101010101" pitchFamily="34" charset="-127"/>
                          <a:ea typeface="Gulim" panose="020B0600000101010101" pitchFamily="34" charset="-127"/>
                        </a:rPr>
                        <a:t>Apache CFX </a:t>
                      </a:r>
                    </a:p>
                    <a:p>
                      <a:pPr marL="0" marR="0" algn="r">
                        <a:lnSpc>
                          <a:spcPct val="107000"/>
                        </a:lnSpc>
                        <a:spcBef>
                          <a:spcPts val="0"/>
                        </a:spcBef>
                        <a:spcAft>
                          <a:spcPts val="0"/>
                        </a:spcAft>
                      </a:pPr>
                      <a:r>
                        <a:rPr lang="en-US" sz="1600" dirty="0">
                          <a:effectLst/>
                          <a:latin typeface="Gulim" panose="020B0600000101010101" pitchFamily="34" charset="-127"/>
                          <a:ea typeface="Gulim" panose="020B0600000101010101" pitchFamily="34" charset="-127"/>
                        </a:rPr>
                        <a:t>on Amazon Elastic Beanstalk with Tomcat</a:t>
                      </a:r>
                      <a:endParaRPr lang="en-US" sz="16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marL="0" marR="0" algn="ctr">
                        <a:lnSpc>
                          <a:spcPct val="107000"/>
                        </a:lnSpc>
                        <a:spcBef>
                          <a:spcPts val="0"/>
                        </a:spcBef>
                        <a:spcAft>
                          <a:spcPts val="0"/>
                        </a:spcAft>
                      </a:pPr>
                      <a:r>
                        <a:rPr lang="en-US" sz="1800" dirty="0">
                          <a:effectLst/>
                          <a:latin typeface="Gulim" panose="020B0600000101010101" pitchFamily="34" charset="-127"/>
                          <a:ea typeface="Gulim" panose="020B0600000101010101" pitchFamily="34" charset="-127"/>
                        </a:rPr>
                        <a:t>Apache CFX on Amazon Elastic Beanstalk with Tomcat</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16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71587630"/>
                  </a:ext>
                </a:extLst>
              </a:tr>
              <a:tr h="467644">
                <a:tc>
                  <a:txBody>
                    <a:bodyPr/>
                    <a:lstStyle/>
                    <a:p>
                      <a:pPr marL="0" marR="0" algn="ctr">
                        <a:lnSpc>
                          <a:spcPct val="107000"/>
                        </a:lnSpc>
                        <a:spcBef>
                          <a:spcPts val="0"/>
                        </a:spcBef>
                        <a:spcAft>
                          <a:spcPts val="0"/>
                        </a:spcAft>
                      </a:pPr>
                      <a:r>
                        <a:rPr lang="en-US" sz="1800" b="1" dirty="0">
                          <a:solidFill>
                            <a:schemeClr val="tx1"/>
                          </a:solidFill>
                          <a:effectLst/>
                          <a:latin typeface="Gulim" panose="020B0600000101010101" pitchFamily="34" charset="-127"/>
                          <a:ea typeface="Gulim" panose="020B0600000101010101" pitchFamily="34" charset="-127"/>
                        </a:rPr>
                        <a:t>Database</a:t>
                      </a:r>
                      <a:endParaRPr lang="en-US" sz="1800" b="1" dirty="0">
                        <a:solidFill>
                          <a:schemeClr val="tx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6">
                  <a:txBody>
                    <a:bodyPr/>
                    <a:lstStyle/>
                    <a:p>
                      <a:pPr marL="0" marR="0" algn="ctr">
                        <a:lnSpc>
                          <a:spcPct val="107000"/>
                        </a:lnSpc>
                        <a:spcBef>
                          <a:spcPts val="0"/>
                        </a:spcBef>
                        <a:spcAft>
                          <a:spcPts val="0"/>
                        </a:spcAft>
                      </a:pPr>
                      <a:r>
                        <a:rPr lang="en-US" sz="1600" dirty="0">
                          <a:effectLst/>
                          <a:latin typeface="Gulim" panose="020B0600000101010101" pitchFamily="34" charset="-127"/>
                          <a:ea typeface="Gulim" panose="020B0600000101010101" pitchFamily="34" charset="-127"/>
                        </a:rPr>
                        <a:t>(or Aurora) </a:t>
                      </a:r>
                    </a:p>
                    <a:p>
                      <a:pPr marL="0" marR="0" algn="ctr">
                        <a:lnSpc>
                          <a:spcPct val="107000"/>
                        </a:lnSpc>
                        <a:spcBef>
                          <a:spcPts val="0"/>
                        </a:spcBef>
                        <a:spcAft>
                          <a:spcPts val="0"/>
                        </a:spcAft>
                      </a:pPr>
                      <a:r>
                        <a:rPr lang="en-US" sz="1600" dirty="0">
                          <a:effectLst/>
                          <a:latin typeface="Gulim" panose="020B0600000101010101" pitchFamily="34" charset="-127"/>
                          <a:ea typeface="Gulim" panose="020B0600000101010101" pitchFamily="34" charset="-127"/>
                        </a:rPr>
                        <a:t>on AWS RDS</a:t>
                      </a:r>
                      <a:endParaRPr lang="en-US" sz="16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27000044"/>
                  </a:ext>
                </a:extLst>
              </a:tr>
              <a:tr h="508480">
                <a:tc>
                  <a:txBody>
                    <a:bodyPr/>
                    <a:lstStyle/>
                    <a:p>
                      <a:pPr marL="0" marR="0" algn="ctr">
                        <a:lnSpc>
                          <a:spcPct val="107000"/>
                        </a:lnSpc>
                        <a:spcBef>
                          <a:spcPts val="0"/>
                        </a:spcBef>
                        <a:spcAft>
                          <a:spcPts val="0"/>
                        </a:spcAft>
                      </a:pPr>
                      <a:r>
                        <a:rPr lang="en-US" sz="1800" b="1" dirty="0">
                          <a:solidFill>
                            <a:schemeClr val="tx1"/>
                          </a:solidFill>
                          <a:effectLst/>
                          <a:latin typeface="Gulim" panose="020B0600000101010101" pitchFamily="34" charset="-127"/>
                          <a:ea typeface="Gulim" panose="020B0600000101010101" pitchFamily="34" charset="-127"/>
                        </a:rPr>
                        <a:t>IDEs</a:t>
                      </a:r>
                      <a:endParaRPr lang="en-US" sz="1800" b="1" dirty="0">
                        <a:solidFill>
                          <a:schemeClr val="tx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marL="0" marR="0" algn="ctr">
                        <a:lnSpc>
                          <a:spcPct val="107000"/>
                        </a:lnSpc>
                        <a:spcBef>
                          <a:spcPts val="0"/>
                        </a:spcBef>
                        <a:spcAft>
                          <a:spcPts val="0"/>
                        </a:spcAft>
                      </a:pPr>
                      <a:r>
                        <a:rPr lang="en-US" sz="1600" dirty="0">
                          <a:effectLst/>
                          <a:latin typeface="Gulim" panose="020B0600000101010101" pitchFamily="34" charset="-127"/>
                          <a:ea typeface="Gulim" panose="020B0600000101010101" pitchFamily="34" charset="-127"/>
                        </a:rPr>
                        <a:t>IntelliJ </a:t>
                      </a:r>
                      <a:endParaRPr lang="en-US" sz="16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marL="0" marR="0" algn="ctr">
                        <a:lnSpc>
                          <a:spcPct val="107000"/>
                        </a:lnSpc>
                        <a:spcBef>
                          <a:spcPts val="0"/>
                        </a:spcBef>
                        <a:spcAft>
                          <a:spcPts val="0"/>
                        </a:spcAft>
                      </a:pP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marL="0" marR="0" algn="ctr">
                        <a:lnSpc>
                          <a:spcPct val="107000"/>
                        </a:lnSpc>
                        <a:spcBef>
                          <a:spcPts val="0"/>
                        </a:spcBef>
                        <a:spcAft>
                          <a:spcPts val="0"/>
                        </a:spcAft>
                      </a:pPr>
                      <a:r>
                        <a:rPr lang="en-US" sz="1600" dirty="0">
                          <a:effectLst/>
                          <a:latin typeface="Gulim" panose="020B0600000101010101" pitchFamily="34" charset="-127"/>
                          <a:ea typeface="Gulim" panose="020B0600000101010101" pitchFamily="34" charset="-127"/>
                        </a:rPr>
                        <a:t>Android Studio</a:t>
                      </a:r>
                      <a:endParaRPr lang="en-US" sz="16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marL="0" marR="0" algn="ctr">
                        <a:lnSpc>
                          <a:spcPct val="107000"/>
                        </a:lnSpc>
                        <a:spcBef>
                          <a:spcPts val="0"/>
                        </a:spcBef>
                        <a:spcAft>
                          <a:spcPts val="0"/>
                        </a:spcAft>
                      </a:pP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marL="0" marR="0" algn="ctr">
                        <a:lnSpc>
                          <a:spcPct val="107000"/>
                        </a:lnSpc>
                        <a:spcBef>
                          <a:spcPts val="0"/>
                        </a:spcBef>
                        <a:spcAft>
                          <a:spcPts val="0"/>
                        </a:spcAft>
                      </a:pPr>
                      <a:r>
                        <a:rPr lang="en-US" sz="1600" dirty="0">
                          <a:effectLst/>
                          <a:latin typeface="Gulim" panose="020B0600000101010101" pitchFamily="34" charset="-127"/>
                          <a:ea typeface="Gulim" panose="020B0600000101010101" pitchFamily="34" charset="-127"/>
                        </a:rPr>
                        <a:t>IntelliJ</a:t>
                      </a:r>
                      <a:endParaRPr lang="en-US" sz="16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marL="0" marR="0" algn="ctr">
                        <a:lnSpc>
                          <a:spcPct val="107000"/>
                        </a:lnSpc>
                        <a:spcBef>
                          <a:spcPts val="0"/>
                        </a:spcBef>
                        <a:spcAft>
                          <a:spcPts val="0"/>
                        </a:spcAft>
                      </a:pPr>
                      <a:endParaRPr lang="en-US" sz="16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97293416"/>
                  </a:ext>
                </a:extLst>
              </a:tr>
              <a:tr h="649882">
                <a:tc>
                  <a:txBody>
                    <a:bodyPr/>
                    <a:lstStyle/>
                    <a:p>
                      <a:pPr marL="0" marR="0" algn="ctr">
                        <a:lnSpc>
                          <a:spcPct val="107000"/>
                        </a:lnSpc>
                        <a:spcBef>
                          <a:spcPts val="0"/>
                        </a:spcBef>
                        <a:spcAft>
                          <a:spcPts val="0"/>
                        </a:spcAft>
                      </a:pPr>
                      <a:r>
                        <a:rPr lang="en-US" sz="1800" b="1" dirty="0">
                          <a:solidFill>
                            <a:schemeClr val="tx1"/>
                          </a:solidFill>
                          <a:effectLst/>
                          <a:latin typeface="Gulim" panose="020B0600000101010101" pitchFamily="34" charset="-127"/>
                          <a:ea typeface="Gulim" panose="020B0600000101010101" pitchFamily="34" charset="-127"/>
                        </a:rPr>
                        <a:t>Developer OS</a:t>
                      </a:r>
                      <a:endParaRPr lang="en-US" sz="1800" b="1" dirty="0">
                        <a:solidFill>
                          <a:schemeClr val="tx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6">
                  <a:txBody>
                    <a:bodyPr/>
                    <a:lstStyle/>
                    <a:p>
                      <a:pPr marL="0" marR="0" algn="ctr">
                        <a:lnSpc>
                          <a:spcPct val="107000"/>
                        </a:lnSpc>
                        <a:spcBef>
                          <a:spcPts val="0"/>
                        </a:spcBef>
                        <a:spcAft>
                          <a:spcPts val="0"/>
                        </a:spcAft>
                      </a:pPr>
                      <a:r>
                        <a:rPr lang="en-US" sz="1600" dirty="0">
                          <a:effectLst/>
                          <a:latin typeface="Gulim" panose="020B0600000101010101" pitchFamily="34" charset="-127"/>
                          <a:ea typeface="Gulim" panose="020B0600000101010101" pitchFamily="34" charset="-127"/>
                        </a:rPr>
                        <a:t>Linux</a:t>
                      </a:r>
                      <a:endParaRPr lang="en-US" sz="16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3992611"/>
                  </a:ext>
                </a:extLst>
              </a:tr>
            </a:tbl>
          </a:graphicData>
        </a:graphic>
      </p:graphicFrame>
      <p:pic>
        <p:nvPicPr>
          <p:cNvPr id="18" name="Picture 17" descr="Icon&#10;&#10;Description automatically generated">
            <a:extLst>
              <a:ext uri="{FF2B5EF4-FFF2-40B4-BE49-F238E27FC236}">
                <a16:creationId xmlns:a16="http://schemas.microsoft.com/office/drawing/2014/main" id="{7647FDE8-70E7-4373-BEE3-E1B54282FF1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307349" y="3890181"/>
            <a:ext cx="894773" cy="596515"/>
          </a:xfrm>
          <a:prstGeom prst="rect">
            <a:avLst/>
          </a:prstGeom>
        </p:spPr>
      </p:pic>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CB8020F-AABA-4811-88B2-41E127723C6D}" type="slidenum">
              <a:rPr lang="en-US" sz="1200" b="1" spc="-1" smtClean="0">
                <a:solidFill>
                  <a:srgbClr val="FFFFFF"/>
                </a:solidFill>
                <a:latin typeface="Gulim"/>
              </a:rPr>
              <a:t>57</a:t>
            </a:fld>
            <a:endParaRPr lang="en-US" sz="1200" b="0" strike="noStrike" spc="-1">
              <a:latin typeface="Arial"/>
            </a:endParaRPr>
          </a:p>
        </p:txBody>
      </p:sp>
      <p:sp>
        <p:nvSpPr>
          <p:cNvPr id="7" name="CustomShape 2">
            <a:extLst>
              <a:ext uri="{FF2B5EF4-FFF2-40B4-BE49-F238E27FC236}">
                <a16:creationId xmlns:a16="http://schemas.microsoft.com/office/drawing/2014/main" id="{B2742BE3-478D-41A5-A361-46B87C0A7AEF}"/>
              </a:ext>
            </a:extLst>
          </p:cNvPr>
          <p:cNvSpPr/>
          <p:nvPr/>
        </p:nvSpPr>
        <p:spPr>
          <a:xfrm>
            <a:off x="364193" y="115541"/>
            <a:ext cx="1149641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Developer Tools</a:t>
            </a:r>
            <a:endParaRPr lang="en-US" sz="4400" b="0" strike="noStrike" spc="-1" dirty="0">
              <a:solidFill>
                <a:schemeClr val="bg2"/>
              </a:solidFill>
              <a:latin typeface="Arial"/>
            </a:endParaRPr>
          </a:p>
        </p:txBody>
      </p:sp>
      <p:pic>
        <p:nvPicPr>
          <p:cNvPr id="4" name="Picture 3" descr="Logo, company name&#10;&#10;Description automatically generated">
            <a:extLst>
              <a:ext uri="{FF2B5EF4-FFF2-40B4-BE49-F238E27FC236}">
                <a16:creationId xmlns:a16="http://schemas.microsoft.com/office/drawing/2014/main" id="{5E47CE7D-5A80-4B60-A5B0-881B790CFE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9099" y="1699246"/>
            <a:ext cx="905001" cy="357791"/>
          </a:xfrm>
          <a:prstGeom prst="rect">
            <a:avLst/>
          </a:prstGeom>
        </p:spPr>
      </p:pic>
      <p:pic>
        <p:nvPicPr>
          <p:cNvPr id="11" name="Picture 10" descr="Logo, company name&#10;&#10;Description automatically generated">
            <a:extLst>
              <a:ext uri="{FF2B5EF4-FFF2-40B4-BE49-F238E27FC236}">
                <a16:creationId xmlns:a16="http://schemas.microsoft.com/office/drawing/2014/main" id="{4C9369E6-22BE-46AE-9D5F-71F17C2B5E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7349" y="2727259"/>
            <a:ext cx="828499" cy="327546"/>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C147CD47-2A41-4204-8386-2F687FD31E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1512" y="3164804"/>
            <a:ext cx="967176" cy="545400"/>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E5844EA0-8EF3-46CB-BF0F-7F2BA952E8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3427" y="3183083"/>
            <a:ext cx="967176" cy="545399"/>
          </a:xfrm>
          <a:prstGeom prst="rect">
            <a:avLst/>
          </a:prstGeom>
        </p:spPr>
      </p:pic>
      <p:pic>
        <p:nvPicPr>
          <p:cNvPr id="15" name="Picture 14" descr="Icon&#10;&#10;Description automatically generated">
            <a:extLst>
              <a:ext uri="{FF2B5EF4-FFF2-40B4-BE49-F238E27FC236}">
                <a16:creationId xmlns:a16="http://schemas.microsoft.com/office/drawing/2014/main" id="{A5381E59-AAE5-4EFB-8B77-CF0A6F15AE3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346708" y="3768764"/>
            <a:ext cx="894773" cy="596515"/>
          </a:xfrm>
          <a:prstGeom prst="rect">
            <a:avLst/>
          </a:prstGeom>
        </p:spPr>
      </p:pic>
      <p:pic>
        <p:nvPicPr>
          <p:cNvPr id="19" name="Picture 18" descr="Icon&#10;&#10;Description automatically generated">
            <a:extLst>
              <a:ext uri="{FF2B5EF4-FFF2-40B4-BE49-F238E27FC236}">
                <a16:creationId xmlns:a16="http://schemas.microsoft.com/office/drawing/2014/main" id="{4B59D442-1D2D-4C03-90A1-912587BF377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171670" y="3768764"/>
            <a:ext cx="850492" cy="997768"/>
          </a:xfrm>
          <a:prstGeom prst="rect">
            <a:avLst/>
          </a:prstGeom>
        </p:spPr>
      </p:pic>
      <p:pic>
        <p:nvPicPr>
          <p:cNvPr id="22" name="Picture 21" descr="Logo&#10;&#10;Description automatically generated">
            <a:extLst>
              <a:ext uri="{FF2B5EF4-FFF2-40B4-BE49-F238E27FC236}">
                <a16:creationId xmlns:a16="http://schemas.microsoft.com/office/drawing/2014/main" id="{5FC50F34-A906-473C-B1D5-7E40411E22E2}"/>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060100" y="2201286"/>
            <a:ext cx="1295000" cy="358615"/>
          </a:xfrm>
          <a:prstGeom prst="rect">
            <a:avLst/>
          </a:prstGeom>
        </p:spPr>
      </p:pic>
      <p:pic>
        <p:nvPicPr>
          <p:cNvPr id="28" name="Picture 27" descr="Icon&#10;&#10;Description automatically generated">
            <a:extLst>
              <a:ext uri="{FF2B5EF4-FFF2-40B4-BE49-F238E27FC236}">
                <a16:creationId xmlns:a16="http://schemas.microsoft.com/office/drawing/2014/main" id="{D38311A4-724C-4B75-BCC3-87F35BBBFA0C}"/>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9981720" y="3768764"/>
            <a:ext cx="1974552" cy="1038050"/>
          </a:xfrm>
          <a:prstGeom prst="rect">
            <a:avLst/>
          </a:prstGeom>
        </p:spPr>
      </p:pic>
      <p:pic>
        <p:nvPicPr>
          <p:cNvPr id="30" name="Picture 29" descr="Logo&#10;&#10;Description automatically generated">
            <a:extLst>
              <a:ext uri="{FF2B5EF4-FFF2-40B4-BE49-F238E27FC236}">
                <a16:creationId xmlns:a16="http://schemas.microsoft.com/office/drawing/2014/main" id="{2BE8CC90-8276-4BF9-BE9C-D608CA0077C5}"/>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5587733" y="4824828"/>
            <a:ext cx="780052" cy="409121"/>
          </a:xfrm>
          <a:prstGeom prst="rect">
            <a:avLst/>
          </a:prstGeom>
        </p:spPr>
      </p:pic>
      <p:pic>
        <p:nvPicPr>
          <p:cNvPr id="33" name="Picture 32" descr="A picture containing text, businesscard, vector graphics&#10;&#10;Description automatically generated">
            <a:extLst>
              <a:ext uri="{FF2B5EF4-FFF2-40B4-BE49-F238E27FC236}">
                <a16:creationId xmlns:a16="http://schemas.microsoft.com/office/drawing/2014/main" id="{3C7CF52E-A3D6-4DB6-B430-0A6AB1EFAC89}"/>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3241481" y="5343475"/>
            <a:ext cx="409122" cy="409122"/>
          </a:xfrm>
          <a:prstGeom prst="rect">
            <a:avLst/>
          </a:prstGeom>
        </p:spPr>
      </p:pic>
      <p:pic>
        <p:nvPicPr>
          <p:cNvPr id="36" name="Picture 35" descr="Icon&#10;&#10;Description automatically generated">
            <a:extLst>
              <a:ext uri="{FF2B5EF4-FFF2-40B4-BE49-F238E27FC236}">
                <a16:creationId xmlns:a16="http://schemas.microsoft.com/office/drawing/2014/main" id="{E20D243F-0CED-4DE3-AFC4-93803B1997B8}"/>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5773198" y="5334645"/>
            <a:ext cx="409121" cy="409121"/>
          </a:xfrm>
          <a:prstGeom prst="rect">
            <a:avLst/>
          </a:prstGeom>
        </p:spPr>
      </p:pic>
      <p:pic>
        <p:nvPicPr>
          <p:cNvPr id="39" name="Picture 38" descr="A picture containing text, businesscard, vector graphics&#10;&#10;Description automatically generated">
            <a:extLst>
              <a:ext uri="{FF2B5EF4-FFF2-40B4-BE49-F238E27FC236}">
                <a16:creationId xmlns:a16="http://schemas.microsoft.com/office/drawing/2014/main" id="{54DCC67E-B086-4910-B30F-D561D0C7307B}"/>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9175664" y="5343475"/>
            <a:ext cx="409122" cy="409122"/>
          </a:xfrm>
          <a:prstGeom prst="rect">
            <a:avLst/>
          </a:prstGeom>
        </p:spPr>
      </p:pic>
      <p:pic>
        <p:nvPicPr>
          <p:cNvPr id="40" name="Picture 39" descr="Icon&#10;&#10;Description automatically generated">
            <a:extLst>
              <a:ext uri="{FF2B5EF4-FFF2-40B4-BE49-F238E27FC236}">
                <a16:creationId xmlns:a16="http://schemas.microsoft.com/office/drawing/2014/main" id="{EB0C8E3F-6315-408A-975F-45C71AA5E70B}"/>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6280226" y="5866000"/>
            <a:ext cx="496455" cy="595746"/>
          </a:xfrm>
          <a:prstGeom prst="rect">
            <a:avLst/>
          </a:prstGeom>
        </p:spPr>
      </p:pic>
    </p:spTree>
    <p:extLst>
      <p:ext uri="{BB962C8B-B14F-4D97-AF65-F5344CB8AC3E}">
        <p14:creationId xmlns:p14="http://schemas.microsoft.com/office/powerpoint/2010/main" val="1704233093"/>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BAE06A1-761E-4D0F-9852-9FBD750F34B2}"/>
              </a:ext>
            </a:extLst>
          </p:cNvPr>
          <p:cNvGraphicFramePr>
            <a:graphicFrameLocks noGrp="1"/>
          </p:cNvGraphicFramePr>
          <p:nvPr>
            <p:extLst>
              <p:ext uri="{D42A27DB-BD31-4B8C-83A1-F6EECF244321}">
                <p14:modId xmlns:p14="http://schemas.microsoft.com/office/powerpoint/2010/main" val="2342941840"/>
              </p:ext>
            </p:extLst>
          </p:nvPr>
        </p:nvGraphicFramePr>
        <p:xfrm>
          <a:off x="1136072" y="1099126"/>
          <a:ext cx="10289309" cy="5173006"/>
        </p:xfrm>
        <a:graphic>
          <a:graphicData uri="http://schemas.openxmlformats.org/drawingml/2006/table">
            <a:tbl>
              <a:tblPr firstRow="1" firstCol="1" bandRow="1">
                <a:tableStyleId>{2D5ABB26-0587-4C30-8999-92F81FD0307C}</a:tableStyleId>
              </a:tblPr>
              <a:tblGrid>
                <a:gridCol w="2106505">
                  <a:extLst>
                    <a:ext uri="{9D8B030D-6E8A-4147-A177-3AD203B41FA5}">
                      <a16:colId xmlns:a16="http://schemas.microsoft.com/office/drawing/2014/main" val="2759514857"/>
                    </a:ext>
                  </a:extLst>
                </a:gridCol>
                <a:gridCol w="8182804">
                  <a:extLst>
                    <a:ext uri="{9D8B030D-6E8A-4147-A177-3AD203B41FA5}">
                      <a16:colId xmlns:a16="http://schemas.microsoft.com/office/drawing/2014/main" val="2952379237"/>
                    </a:ext>
                  </a:extLst>
                </a:gridCol>
              </a:tblGrid>
              <a:tr h="173503">
                <a:tc>
                  <a:txBody>
                    <a:bodyPr/>
                    <a:lstStyle/>
                    <a:p>
                      <a:pPr marL="0" marR="0" algn="l">
                        <a:lnSpc>
                          <a:spcPct val="107000"/>
                        </a:lnSpc>
                        <a:spcBef>
                          <a:spcPts val="0"/>
                        </a:spcBef>
                        <a:spcAft>
                          <a:spcPts val="0"/>
                        </a:spcAft>
                      </a:pPr>
                      <a:r>
                        <a:rPr lang="en-US" sz="1600" b="1" dirty="0">
                          <a:solidFill>
                            <a:schemeClr val="bg1"/>
                          </a:solidFill>
                          <a:effectLst/>
                        </a:rPr>
                        <a:t>Library</a:t>
                      </a:r>
                      <a:endParaRPr lang="en-US"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a:effectLst/>
                        </a:rPr>
                        <a:t>Purpose and Description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02216308"/>
                  </a:ext>
                </a:extLst>
              </a:tr>
              <a:tr h="1087268">
                <a:tc>
                  <a:txBody>
                    <a:bodyPr/>
                    <a:lstStyle/>
                    <a:p>
                      <a:pPr marL="0" marR="0" algn="l">
                        <a:lnSpc>
                          <a:spcPct val="107000"/>
                        </a:lnSpc>
                        <a:spcBef>
                          <a:spcPts val="0"/>
                        </a:spcBef>
                        <a:spcAft>
                          <a:spcPts val="0"/>
                        </a:spcAft>
                      </a:pPr>
                      <a:r>
                        <a:rPr lang="en-US" sz="1600" b="1" dirty="0">
                          <a:solidFill>
                            <a:schemeClr val="bg1"/>
                          </a:solidFill>
                          <a:effectLst/>
                        </a:rPr>
                        <a:t>3Dorfi</a:t>
                      </a:r>
                      <a:endParaRPr lang="en-US"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dirty="0">
                          <a:effectLst/>
                        </a:rPr>
                        <a:t>3D model generation from images</a:t>
                      </a:r>
                    </a:p>
                    <a:p>
                      <a:pPr marL="0" marR="0" algn="l">
                        <a:lnSpc>
                          <a:spcPct val="107000"/>
                        </a:lnSpc>
                        <a:spcBef>
                          <a:spcPts val="0"/>
                        </a:spcBef>
                        <a:spcAft>
                          <a:spcPts val="0"/>
                        </a:spcAft>
                      </a:pPr>
                      <a:r>
                        <a:rPr lang="en-US" sz="1400" dirty="0">
                          <a:effectLst/>
                        </a:rPr>
                        <a:t>Useful for making the 3d models</a:t>
                      </a:r>
                    </a:p>
                    <a:p>
                      <a:pPr marL="0" marR="0" algn="l">
                        <a:lnSpc>
                          <a:spcPct val="107000"/>
                        </a:lnSpc>
                        <a:spcBef>
                          <a:spcPts val="0"/>
                        </a:spcBef>
                        <a:spcAft>
                          <a:spcPts val="0"/>
                        </a:spcAft>
                      </a:pPr>
                      <a:r>
                        <a:rPr lang="en-US" sz="1400" dirty="0">
                          <a:effectLst/>
                        </a:rPr>
                        <a:t>Java library?</a:t>
                      </a:r>
                      <a:br>
                        <a:rPr lang="en-US" sz="1400" dirty="0">
                          <a:effectLst/>
                        </a:rPr>
                      </a:br>
                      <a:r>
                        <a:rPr lang="en-US" sz="1400" dirty="0">
                          <a:effectLst/>
                        </a:rPr>
                        <a:t>We don’t know enough about this as to whether we can take code from this and use it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28056589"/>
                  </a:ext>
                </a:extLst>
              </a:tr>
              <a:tr h="173503">
                <a:tc>
                  <a:txBody>
                    <a:bodyPr/>
                    <a:lstStyle/>
                    <a:p>
                      <a:pPr marL="0" marR="0" algn="l">
                        <a:lnSpc>
                          <a:spcPct val="107000"/>
                        </a:lnSpc>
                        <a:spcBef>
                          <a:spcPts val="0"/>
                        </a:spcBef>
                        <a:spcAft>
                          <a:spcPts val="0"/>
                        </a:spcAft>
                      </a:pPr>
                      <a:r>
                        <a:rPr lang="en-US" sz="1600" b="1" dirty="0">
                          <a:solidFill>
                            <a:schemeClr val="bg1"/>
                          </a:solidFill>
                          <a:effectLst/>
                        </a:rPr>
                        <a:t>Java 3D</a:t>
                      </a:r>
                      <a:endParaRPr lang="en-US"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a:effectLst/>
                        </a:rPr>
                        <a:t>Manipulation for 3D objects in java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46789190"/>
                  </a:ext>
                </a:extLst>
              </a:tr>
              <a:tr h="721762">
                <a:tc>
                  <a:txBody>
                    <a:bodyPr/>
                    <a:lstStyle/>
                    <a:p>
                      <a:pPr marL="0" marR="0" algn="l">
                        <a:lnSpc>
                          <a:spcPct val="107000"/>
                        </a:lnSpc>
                        <a:spcBef>
                          <a:spcPts val="0"/>
                        </a:spcBef>
                        <a:spcAft>
                          <a:spcPts val="0"/>
                        </a:spcAft>
                      </a:pPr>
                      <a:r>
                        <a:rPr lang="en-US" sz="1600" b="1">
                          <a:solidFill>
                            <a:schemeClr val="bg1"/>
                          </a:solidFill>
                          <a:effectLst/>
                        </a:rPr>
                        <a:t>AliceVision</a:t>
                      </a:r>
                      <a:endParaRPr lang="en-US" sz="16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dirty="0">
                          <a:effectLst/>
                        </a:rPr>
                        <a:t>3d photogrammetry library that can reconstruct 3d models from images</a:t>
                      </a:r>
                    </a:p>
                    <a:p>
                      <a:pPr marL="0" marR="0" algn="l">
                        <a:lnSpc>
                          <a:spcPct val="107000"/>
                        </a:lnSpc>
                        <a:spcBef>
                          <a:spcPts val="0"/>
                        </a:spcBef>
                        <a:spcAft>
                          <a:spcPts val="0"/>
                        </a:spcAft>
                      </a:pPr>
                      <a:r>
                        <a:rPr lang="en-US" sz="1400" u="sng" dirty="0">
                          <a:effectLst/>
                          <a:hlinkClick r:id="rId2"/>
                        </a:rPr>
                        <a:t>https://github.com/alicevision/AliceVision</a:t>
                      </a:r>
                      <a:endParaRPr lang="en-US" sz="1400" dirty="0">
                        <a:effectLst/>
                      </a:endParaRPr>
                    </a:p>
                    <a:p>
                      <a:pPr marL="0" marR="0" algn="l">
                        <a:lnSpc>
                          <a:spcPct val="107000"/>
                        </a:lnSpc>
                        <a:spcBef>
                          <a:spcPts val="0"/>
                        </a:spcBef>
                        <a:spcAft>
                          <a:spcPts val="0"/>
                        </a:spcAft>
                      </a:pPr>
                      <a:r>
                        <a:rPr lang="en-US" sz="1400" dirty="0">
                          <a:effectLst/>
                        </a:rPr>
                        <a:t>downside is it is written in 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55757161"/>
                  </a:ext>
                </a:extLst>
              </a:tr>
              <a:tr h="904515">
                <a:tc>
                  <a:txBody>
                    <a:bodyPr/>
                    <a:lstStyle/>
                    <a:p>
                      <a:pPr marL="0" marR="0" algn="l">
                        <a:lnSpc>
                          <a:spcPct val="107000"/>
                        </a:lnSpc>
                        <a:spcBef>
                          <a:spcPts val="0"/>
                        </a:spcBef>
                        <a:spcAft>
                          <a:spcPts val="0"/>
                        </a:spcAft>
                      </a:pPr>
                      <a:r>
                        <a:rPr lang="en-US" sz="1600" b="1" dirty="0">
                          <a:solidFill>
                            <a:schemeClr val="bg1"/>
                          </a:solidFill>
                          <a:effectLst/>
                        </a:rPr>
                        <a:t>OpenCV</a:t>
                      </a:r>
                      <a:endParaRPr lang="en-US"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a:effectLst/>
                        </a:rPr>
                        <a:t>Stands for Open Computer Vision</a:t>
                      </a:r>
                    </a:p>
                    <a:p>
                      <a:pPr marL="0" marR="0" algn="l">
                        <a:lnSpc>
                          <a:spcPct val="107000"/>
                        </a:lnSpc>
                        <a:spcBef>
                          <a:spcPts val="0"/>
                        </a:spcBef>
                        <a:spcAft>
                          <a:spcPts val="0"/>
                        </a:spcAft>
                      </a:pPr>
                      <a:r>
                        <a:rPr lang="en-US" sz="1400">
                          <a:effectLst/>
                        </a:rPr>
                        <a:t>May have java support</a:t>
                      </a:r>
                    </a:p>
                    <a:p>
                      <a:pPr marL="0" marR="0" algn="l">
                        <a:lnSpc>
                          <a:spcPct val="107000"/>
                        </a:lnSpc>
                        <a:spcBef>
                          <a:spcPts val="0"/>
                        </a:spcBef>
                        <a:spcAft>
                          <a:spcPts val="0"/>
                        </a:spcAft>
                      </a:pPr>
                      <a:r>
                        <a:rPr lang="en-US" sz="1400">
                          <a:effectLst/>
                        </a:rPr>
                        <a:t>Does 3d model generation and measurement of objects as well as other functions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33548745"/>
                  </a:ext>
                </a:extLst>
              </a:tr>
              <a:tr h="539009">
                <a:tc>
                  <a:txBody>
                    <a:bodyPr/>
                    <a:lstStyle/>
                    <a:p>
                      <a:pPr marL="0" marR="0" algn="l">
                        <a:lnSpc>
                          <a:spcPct val="107000"/>
                        </a:lnSpc>
                        <a:spcBef>
                          <a:spcPts val="0"/>
                        </a:spcBef>
                        <a:spcAft>
                          <a:spcPts val="0"/>
                        </a:spcAft>
                      </a:pPr>
                      <a:r>
                        <a:rPr lang="en-US" sz="1600" b="1">
                          <a:solidFill>
                            <a:schemeClr val="bg1"/>
                          </a:solidFill>
                          <a:effectLst/>
                        </a:rPr>
                        <a:t>Sumerian</a:t>
                      </a:r>
                      <a:endParaRPr lang="en-US" sz="16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a:effectLst/>
                        </a:rPr>
                        <a:t>Amazon solution for 3d modeling in the browser.  Might be something to look at for replacement candidate for rendering</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12809597"/>
                  </a:ext>
                </a:extLst>
              </a:tr>
              <a:tr h="356256">
                <a:tc>
                  <a:txBody>
                    <a:bodyPr/>
                    <a:lstStyle/>
                    <a:p>
                      <a:pPr marL="0" marR="0" algn="l">
                        <a:lnSpc>
                          <a:spcPct val="107000"/>
                        </a:lnSpc>
                        <a:spcBef>
                          <a:spcPts val="0"/>
                        </a:spcBef>
                        <a:spcAft>
                          <a:spcPts val="0"/>
                        </a:spcAft>
                      </a:pPr>
                      <a:r>
                        <a:rPr lang="en-US" sz="1600" b="1">
                          <a:solidFill>
                            <a:schemeClr val="bg1"/>
                          </a:solidFill>
                          <a:effectLst/>
                        </a:rPr>
                        <a:t>Avis Web API</a:t>
                      </a:r>
                      <a:endParaRPr lang="en-US" sz="16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dirty="0">
                          <a:effectLst/>
                        </a:rPr>
                        <a:t>API for pulling data about Avis rentals into Load.IN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3638302"/>
                  </a:ext>
                </a:extLst>
              </a:tr>
              <a:tr h="356256">
                <a:tc>
                  <a:txBody>
                    <a:bodyPr/>
                    <a:lstStyle/>
                    <a:p>
                      <a:pPr marL="0" marR="0" algn="l">
                        <a:lnSpc>
                          <a:spcPct val="107000"/>
                        </a:lnSpc>
                        <a:spcBef>
                          <a:spcPts val="0"/>
                        </a:spcBef>
                        <a:spcAft>
                          <a:spcPts val="0"/>
                        </a:spcAft>
                      </a:pPr>
                      <a:r>
                        <a:rPr lang="en-US" sz="1600" b="1">
                          <a:solidFill>
                            <a:schemeClr val="bg1"/>
                          </a:solidFill>
                          <a:effectLst/>
                        </a:rPr>
                        <a:t>Budget Website</a:t>
                      </a:r>
                      <a:endParaRPr lang="en-US" sz="16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rowSpan="3">
                  <a:txBody>
                    <a:bodyPr/>
                    <a:lstStyle/>
                    <a:p>
                      <a:pPr marL="0" marR="0" algn="l">
                        <a:lnSpc>
                          <a:spcPct val="107000"/>
                        </a:lnSpc>
                        <a:spcBef>
                          <a:spcPts val="0"/>
                        </a:spcBef>
                        <a:spcAft>
                          <a:spcPts val="0"/>
                        </a:spcAft>
                      </a:pPr>
                      <a:r>
                        <a:rPr lang="en-US" sz="1400" dirty="0">
                          <a:effectLst/>
                        </a:rPr>
                        <a:t>Website for a scrapper to pull in rental information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06093219"/>
                  </a:ext>
                </a:extLst>
              </a:tr>
              <a:tr h="356256">
                <a:tc>
                  <a:txBody>
                    <a:bodyPr/>
                    <a:lstStyle/>
                    <a:p>
                      <a:pPr marL="0" marR="0" algn="l">
                        <a:lnSpc>
                          <a:spcPct val="107000"/>
                        </a:lnSpc>
                        <a:spcBef>
                          <a:spcPts val="0"/>
                        </a:spcBef>
                        <a:spcAft>
                          <a:spcPts val="0"/>
                        </a:spcAft>
                      </a:pPr>
                      <a:r>
                        <a:rPr lang="en-US" sz="1600" b="1">
                          <a:solidFill>
                            <a:schemeClr val="bg1"/>
                          </a:solidFill>
                          <a:effectLst/>
                        </a:rPr>
                        <a:t>U-Haul Website</a:t>
                      </a:r>
                      <a:endParaRPr lang="en-US" sz="16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marL="0" marR="0">
                        <a:lnSpc>
                          <a:spcPct val="107000"/>
                        </a:lnSpc>
                        <a:spcBef>
                          <a:spcPts val="0"/>
                        </a:spcBef>
                        <a:spcAft>
                          <a:spcPts val="0"/>
                        </a:spcAft>
                      </a:pP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extLst>
                  <a:ext uri="{0D108BD9-81ED-4DB2-BD59-A6C34878D82A}">
                    <a16:rowId xmlns:a16="http://schemas.microsoft.com/office/drawing/2014/main" val="459886505"/>
                  </a:ext>
                </a:extLst>
              </a:tr>
              <a:tr h="356256">
                <a:tc>
                  <a:txBody>
                    <a:bodyPr/>
                    <a:lstStyle/>
                    <a:p>
                      <a:pPr marL="0" marR="0" algn="l">
                        <a:lnSpc>
                          <a:spcPct val="107000"/>
                        </a:lnSpc>
                        <a:spcBef>
                          <a:spcPts val="0"/>
                        </a:spcBef>
                        <a:spcAft>
                          <a:spcPts val="0"/>
                        </a:spcAft>
                      </a:pPr>
                      <a:r>
                        <a:rPr lang="en-US" sz="1600" b="1" dirty="0">
                          <a:solidFill>
                            <a:schemeClr val="bg1"/>
                          </a:solidFill>
                          <a:effectLst/>
                        </a:rPr>
                        <a:t>Penske Website</a:t>
                      </a:r>
                      <a:endParaRPr lang="en-US"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marL="0" marR="0">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extLst>
                  <a:ext uri="{0D108BD9-81ED-4DB2-BD59-A6C34878D82A}">
                    <a16:rowId xmlns:a16="http://schemas.microsoft.com/office/drawing/2014/main" val="2273569312"/>
                  </a:ext>
                </a:extLst>
              </a:tr>
            </a:tbl>
          </a:graphicData>
        </a:graphic>
      </p:graphicFrame>
      <p:sp>
        <p:nvSpPr>
          <p:cNvPr id="5" name="TextBox 4">
            <a:extLst>
              <a:ext uri="{FF2B5EF4-FFF2-40B4-BE49-F238E27FC236}">
                <a16:creationId xmlns:a16="http://schemas.microsoft.com/office/drawing/2014/main" id="{434D979A-8F95-4EB5-BDB9-E14D17044F08}"/>
              </a:ext>
            </a:extLst>
          </p:cNvPr>
          <p:cNvSpPr txBox="1"/>
          <p:nvPr/>
        </p:nvSpPr>
        <p:spPr>
          <a:xfrm>
            <a:off x="382978" y="145352"/>
            <a:ext cx="11431908" cy="701731"/>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defPPr>
              <a:defRPr lang="en-US"/>
            </a:defPPr>
            <a:lvl1pPr>
              <a:lnSpc>
                <a:spcPct val="90000"/>
              </a:lnSpc>
              <a:defRPr sz="4400" spc="-1">
                <a:solidFill>
                  <a:schemeClr val="bg2"/>
                </a:solidFill>
                <a:latin typeface="Gulim"/>
                <a:ea typeface="DejaVu Sans"/>
              </a:defRPr>
            </a:lvl1pPr>
          </a:lstStyle>
          <a:p>
            <a:r>
              <a:rPr lang="en-US" dirty="0"/>
              <a:t>3RD Party Tools</a:t>
            </a:r>
          </a:p>
        </p:txBody>
      </p:sp>
      <p:sp>
        <p:nvSpPr>
          <p:cNvPr id="2" name="CustomShape 3">
            <a:extLst>
              <a:ext uri="{FF2B5EF4-FFF2-40B4-BE49-F238E27FC236}">
                <a16:creationId xmlns:a16="http://schemas.microsoft.com/office/drawing/2014/main" id="{82B742EC-42A7-4707-86B7-FE0BC96BE903}"/>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466FF3BB-0F1F-405F-8FAA-511CDB4F7CED}" type="slidenum">
              <a:rPr lang="en-US" sz="1200" b="1" spc="-1" smtClean="0">
                <a:solidFill>
                  <a:srgbClr val="FFFFFF"/>
                </a:solidFill>
                <a:latin typeface="Gulim"/>
              </a:rPr>
              <a:t>58</a:t>
            </a:fld>
            <a:endParaRPr lang="en-US" sz="1200" b="0" strike="noStrike" spc="-1">
              <a:latin typeface="Arial"/>
            </a:endParaRPr>
          </a:p>
        </p:txBody>
      </p:sp>
      <p:sp>
        <p:nvSpPr>
          <p:cNvPr id="3" name="CustomShape 6">
            <a:extLst>
              <a:ext uri="{FF2B5EF4-FFF2-40B4-BE49-F238E27FC236}">
                <a16:creationId xmlns:a16="http://schemas.microsoft.com/office/drawing/2014/main" id="{4503ED75-40EC-41D3-BF16-C0784E5D6293}"/>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19584936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017F7-D2E8-4301-BD75-75633978B665}" type="slidenum">
              <a:rPr lang="en-US" sz="1200" b="1" spc="-1" smtClean="0">
                <a:solidFill>
                  <a:srgbClr val="FFFFFF"/>
                </a:solidFill>
                <a:latin typeface="Gulim"/>
              </a:rPr>
              <a:t>59</a:t>
            </a:fld>
            <a:endParaRPr lang="en-US" sz="1200" b="0" strike="noStrike" spc="-1">
              <a:latin typeface="Arial"/>
            </a:endParaRPr>
          </a:p>
        </p:txBody>
      </p:sp>
      <p:sp>
        <p:nvSpPr>
          <p:cNvPr id="7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9374C08-E328-41CF-B669-4442FDF5E63B}" type="datetime1">
              <a:rPr lang="en-US" sz="1200" b="1" strike="noStrike" spc="-1">
                <a:solidFill>
                  <a:srgbClr val="FFFFFF"/>
                </a:solidFill>
                <a:latin typeface="Gulim"/>
                <a:ea typeface="DejaVu Sans"/>
              </a:rPr>
              <a:t>12/2/2020</a:t>
            </a:fld>
            <a:endParaRPr lang="en-US" sz="1200" b="0" strike="noStrike" spc="-1">
              <a:latin typeface="Arial"/>
            </a:endParaRPr>
          </a:p>
        </p:txBody>
      </p:sp>
      <p:graphicFrame>
        <p:nvGraphicFramePr>
          <p:cNvPr id="775" name="Table 4"/>
          <p:cNvGraphicFramePr/>
          <p:nvPr>
            <p:extLst>
              <p:ext uri="{D42A27DB-BD31-4B8C-83A1-F6EECF244321}">
                <p14:modId xmlns:p14="http://schemas.microsoft.com/office/powerpoint/2010/main" val="2640688389"/>
              </p:ext>
            </p:extLst>
          </p:nvPr>
        </p:nvGraphicFramePr>
        <p:xfrm>
          <a:off x="279000" y="993600"/>
          <a:ext cx="6471000" cy="476724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000000"/>
                          </a:solidFill>
                          <a:latin typeface="Calibri"/>
                          <a:ea typeface="Calibri"/>
                        </a:rPr>
                        <a:t>T-1</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000000"/>
                          </a:solidFill>
                          <a:latin typeface="Calibri"/>
                          <a:ea typeface="Calibri"/>
                        </a:rPr>
                        <a:t>T-2</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T-3</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77" name="CustomShape 6"/>
          <p:cNvSpPr/>
          <p:nvPr/>
        </p:nvSpPr>
        <p:spPr>
          <a:xfrm>
            <a:off x="6934320" y="893880"/>
            <a:ext cx="5132880" cy="466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Current technology involving computer vision is a challenge.</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Mitigation: Conduct a prototype to mitigate risk of critical errors upon release.</a:t>
            </a:r>
            <a:endParaRPr lang="en-US" sz="2000" b="0" strike="noStrike" spc="-1">
              <a:latin typeface="Arial"/>
            </a:endParaRPr>
          </a:p>
          <a:p>
            <a:pPr marL="360">
              <a:lnSpc>
                <a:spcPct val="100000"/>
              </a:lnSpc>
            </a:pP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Artificial Intelligence prone to error due to insufficient training data.</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Mitigation: Implementing a feedback loopback in the beta phase with test users.</a:t>
            </a:r>
            <a:endParaRPr lang="en-US" sz="2000" b="0" strike="noStrike" spc="-1">
              <a:latin typeface="Arial"/>
            </a:endParaRPr>
          </a:p>
          <a:p>
            <a:pPr>
              <a:lnSpc>
                <a:spcPct val="100000"/>
              </a:lnSpc>
            </a:pPr>
            <a:r>
              <a:rPr lang="en-US" sz="2000" b="0" strike="noStrike" spc="-1">
                <a:solidFill>
                  <a:srgbClr val="FFFFFF"/>
                </a:solidFill>
                <a:latin typeface="Calibri"/>
                <a:ea typeface="DejaVu Sans"/>
              </a:rPr>
              <a:t> </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Challenge to obtain accurate and timely feedback.</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Mitigation: Implement a feature for users to give feedback if the application operated correctly after completing a move.</a:t>
            </a:r>
            <a:endParaRPr lang="en-US" sz="2000" b="0" strike="noStrike" spc="-1">
              <a:latin typeface="Arial"/>
            </a:endParaRPr>
          </a:p>
        </p:txBody>
      </p:sp>
      <p:pic>
        <p:nvPicPr>
          <p:cNvPr id="778" name="Picture 6"/>
          <p:cNvPicPr/>
          <p:nvPr/>
        </p:nvPicPr>
        <p:blipFill>
          <a:blip r:embed="rId3"/>
          <a:stretch/>
        </p:blipFill>
        <p:spPr>
          <a:xfrm>
            <a:off x="390600" y="4779720"/>
            <a:ext cx="5945040" cy="744840"/>
          </a:xfrm>
          <a:prstGeom prst="rect">
            <a:avLst/>
          </a:prstGeom>
          <a:ln>
            <a:noFill/>
          </a:ln>
        </p:spPr>
      </p:pic>
      <p:sp>
        <p:nvSpPr>
          <p:cNvPr id="9" name="TextShape 4">
            <a:extLst>
              <a:ext uri="{FF2B5EF4-FFF2-40B4-BE49-F238E27FC236}">
                <a16:creationId xmlns:a16="http://schemas.microsoft.com/office/drawing/2014/main" id="{B55E8EAE-4875-46F1-A123-8C07DFFA1BC7}"/>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10" name="CustomShape 2">
            <a:extLst>
              <a:ext uri="{FF2B5EF4-FFF2-40B4-BE49-F238E27FC236}">
                <a16:creationId xmlns:a16="http://schemas.microsoft.com/office/drawing/2014/main" id="{A88D9EF2-DD0E-40A8-B2A2-105FCB9CB1BC}"/>
              </a:ext>
            </a:extLst>
          </p:cNvPr>
          <p:cNvSpPr/>
          <p:nvPr/>
        </p:nvSpPr>
        <p:spPr>
          <a:xfrm>
            <a:off x="841841" y="12048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Technical Risks</a:t>
            </a:r>
            <a:endParaRPr lang="en-US" sz="4400" b="0" strike="noStrike" spc="-1">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9955333-A8B6-4C18-BE12-C670FB98F2D8}" type="datetime1">
              <a:rPr lang="en-US" sz="1200" b="1" strike="noStrike" spc="-1">
                <a:solidFill>
                  <a:srgbClr val="FFFFFF"/>
                </a:solidFill>
                <a:latin typeface="Gulim"/>
                <a:ea typeface="DejaVu Sans"/>
              </a:rPr>
              <a:t>12/2/2020</a:t>
            </a:fld>
            <a:endParaRPr lang="en-US" sz="1200" b="0" strike="noStrike" spc="-1">
              <a:latin typeface="Arial"/>
            </a:endParaRPr>
          </a:p>
        </p:txBody>
      </p:sp>
      <p:sp>
        <p:nvSpPr>
          <p:cNvPr id="606"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6</a:t>
            </a:r>
            <a:endParaRPr lang="en-US"/>
          </a:p>
        </p:txBody>
      </p:sp>
      <p:graphicFrame>
        <p:nvGraphicFramePr>
          <p:cNvPr id="607" name="Chart 6"/>
          <p:cNvGraphicFramePr/>
          <p:nvPr/>
        </p:nvGraphicFramePr>
        <p:xfrm>
          <a:off x="324000" y="1044360"/>
          <a:ext cx="5771520" cy="27424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8" name="Chart 8"/>
          <p:cNvGraphicFramePr/>
          <p:nvPr/>
        </p:nvGraphicFramePr>
        <p:xfrm>
          <a:off x="324000" y="3638520"/>
          <a:ext cx="5771520" cy="27424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9" name="Chart 9"/>
          <p:cNvGraphicFramePr/>
          <p:nvPr/>
        </p:nvGraphicFramePr>
        <p:xfrm>
          <a:off x="6377760" y="1299600"/>
          <a:ext cx="5186520" cy="4975200"/>
        </p:xfrm>
        <a:graphic>
          <a:graphicData uri="http://schemas.openxmlformats.org/drawingml/2006/chart">
            <c:chart xmlns:c="http://schemas.openxmlformats.org/drawingml/2006/chart" xmlns:r="http://schemas.openxmlformats.org/officeDocument/2006/relationships" r:id="rId5"/>
          </a:graphicData>
        </a:graphic>
      </p:graphicFrame>
      <p:sp>
        <p:nvSpPr>
          <p:cNvPr id="11" name="CustomShape 5">
            <a:extLst>
              <a:ext uri="{FF2B5EF4-FFF2-40B4-BE49-F238E27FC236}">
                <a16:creationId xmlns:a16="http://schemas.microsoft.com/office/drawing/2014/main" id="{E6FBDCF8-0503-4615-B860-77ECA88B23ED}"/>
              </a:ext>
            </a:extLst>
          </p:cNvPr>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12" name="CustomShape 2">
            <a:extLst>
              <a:ext uri="{FF2B5EF4-FFF2-40B4-BE49-F238E27FC236}">
                <a16:creationId xmlns:a16="http://schemas.microsoft.com/office/drawing/2014/main" id="{F190DF00-AA14-4D54-B1F6-0D49AC7BE0AA}"/>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1"/>
                </a:solidFill>
                <a:latin typeface="Gulim"/>
                <a:ea typeface="DejaVu Sans"/>
              </a:rPr>
              <a:t>  Professional Movers are Costly</a:t>
            </a:r>
            <a:endParaRPr lang="en-US" sz="4400" b="0" strike="noStrike" spc="-1">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7096BCD-5955-4C70-A859-E9F55B363EAB}" type="slidenum">
              <a:rPr lang="en-US" sz="1200" b="1" spc="-1" smtClean="0">
                <a:solidFill>
                  <a:srgbClr val="FFFFFF"/>
                </a:solidFill>
                <a:latin typeface="Gulim"/>
              </a:rPr>
              <a:t>60</a:t>
            </a:fld>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12/2/2020</a:t>
            </a:fld>
            <a:endParaRPr lang="en-US" sz="1200" b="0" strike="noStrike" spc="-1">
              <a:latin typeface="Arial"/>
            </a:endParaRPr>
          </a:p>
        </p:txBody>
      </p:sp>
      <p:sp>
        <p:nvSpPr>
          <p:cNvPr id="783" name="CustomShape 5"/>
          <p:cNvSpPr/>
          <p:nvPr/>
        </p:nvSpPr>
        <p:spPr>
          <a:xfrm>
            <a:off x="6819840" y="755628"/>
            <a:ext cx="5099040" cy="557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End user is inexperienced with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Mitigation: Implement a tutorial on how to use the application and provide a help feature.</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End user finds UI challenging to operate.</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Mitigation: Implement analytics for tracking when a user stop using the application.</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C-3: End users are not satisfied with the recommendations of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C-3 Mitigation: Implement a customer feedback feature that allows the users to disclose his/her issues with the applications.</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End user doesn’t follow the guidelines of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Mitigation: Implement a feature that allows the user to repeat/reset certain steps in the application as they progress.</a:t>
            </a:r>
            <a:endParaRPr lang="en-US" sz="1800" b="0" strike="noStrike" spc="-1" dirty="0">
              <a:latin typeface="Arial"/>
            </a:endParaRP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024657410"/>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000000"/>
                          </a:solidFill>
                          <a:latin typeface="Calibri"/>
                          <a:ea typeface="Calibri"/>
                        </a:rPr>
                        <a:t>C-1</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r>
                        <a:rPr lang="en-US" sz="1200" b="0" strike="noStrike" spc="-1">
                          <a:solidFill>
                            <a:srgbClr val="000000"/>
                          </a:solidFill>
                          <a:latin typeface="Calibri"/>
                          <a:ea typeface="Calibri"/>
                        </a:rPr>
                        <a:t>C-2</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Arial"/>
                          <a:ea typeface="DejaVu Sans"/>
                        </a:rPr>
                        <a:t>C-3</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C-4</a:t>
                      </a: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
        <p:nvSpPr>
          <p:cNvPr id="10" name="TextShape 4">
            <a:extLst>
              <a:ext uri="{FF2B5EF4-FFF2-40B4-BE49-F238E27FC236}">
                <a16:creationId xmlns:a16="http://schemas.microsoft.com/office/drawing/2014/main" id="{B3F4E6F9-1D29-42DC-84DF-364B75AE7971}"/>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11" name="CustomShape 2">
            <a:extLst>
              <a:ext uri="{FF2B5EF4-FFF2-40B4-BE49-F238E27FC236}">
                <a16:creationId xmlns:a16="http://schemas.microsoft.com/office/drawing/2014/main" id="{8335DCEA-ED5A-4465-BB32-64D19EA82C39}"/>
              </a:ext>
            </a:extLst>
          </p:cNvPr>
          <p:cNvSpPr/>
          <p:nvPr/>
        </p:nvSpPr>
        <p:spPr>
          <a:xfrm>
            <a:off x="840756" y="103206"/>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Customer Risks</a:t>
            </a:r>
            <a:endParaRPr lang="en-US" sz="4400" b="0" strike="noStrike" spc="-1">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770942A8-28DB-4A3B-934B-03920103B4AF}" type="slidenum">
              <a:rPr lang="en-US" sz="1200" b="1" spc="-1" smtClean="0">
                <a:solidFill>
                  <a:srgbClr val="FFFFFF"/>
                </a:solidFill>
                <a:latin typeface="Gulim"/>
              </a:rPr>
              <a:t>61</a:t>
            </a:fld>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12/2/2020</a:t>
            </a:fld>
            <a:endParaRPr lang="en-US" sz="1200" b="0" strike="noStrike" spc="-1">
              <a:latin typeface="Arial"/>
            </a:endParaRPr>
          </a:p>
        </p:txBody>
      </p:sp>
      <p:sp>
        <p:nvSpPr>
          <p:cNvPr id="78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Load.In – Design </a:t>
            </a:r>
            <a:endParaRPr lang="en-US" sz="1200" b="0" strike="noStrike" spc="-1" dirty="0">
              <a:latin typeface="Arial"/>
            </a:endParaRPr>
          </a:p>
        </p:txBody>
      </p:sp>
      <p:sp>
        <p:nvSpPr>
          <p:cNvPr id="783" name="CustomShape 5"/>
          <p:cNvSpPr/>
          <p:nvPr/>
        </p:nvSpPr>
        <p:spPr>
          <a:xfrm>
            <a:off x="6819840" y="993600"/>
            <a:ext cx="5099040" cy="369186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750" lvl="0"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S-1: End user want to ensure the pictures taken of personal information doesn’t fall into the wrong hands. </a:t>
            </a:r>
          </a:p>
          <a:p>
            <a:pPr marL="285750" lvl="0"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S-1 Mitigation: During the feedback stage after a move, have the end user have the ability to delete personal information collected during the move. </a:t>
            </a:r>
          </a:p>
          <a:p>
            <a:r>
              <a:rPr lang="en-US" dirty="0">
                <a:solidFill>
                  <a:schemeClr val="bg1"/>
                </a:solidFill>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S-2: End user wants to ensure his/her data isn’t being collected for nefarious purposes.</a:t>
            </a:r>
          </a:p>
          <a:p>
            <a:pPr marL="285750" lvl="0"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S-2 Mitigation: Allow the end user to opt out of the analytics program inside of the user settings and disclose what his/her data is being used for.</a:t>
            </a: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307335266"/>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r>
                        <a:rPr lang="en-US" sz="1400"/>
                        <a:t>S-1,S-2</a:t>
                      </a: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
        <p:nvSpPr>
          <p:cNvPr id="2" name="CustomShape 2">
            <a:extLst>
              <a:ext uri="{FF2B5EF4-FFF2-40B4-BE49-F238E27FC236}">
                <a16:creationId xmlns:a16="http://schemas.microsoft.com/office/drawing/2014/main" id="{EA833DB0-2F11-4772-91E5-901E3E6B6B12}"/>
              </a:ext>
            </a:extLst>
          </p:cNvPr>
          <p:cNvSpPr/>
          <p:nvPr/>
        </p:nvSpPr>
        <p:spPr>
          <a:xfrm>
            <a:off x="838081" y="129053"/>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  Security Risks</a:t>
            </a:r>
          </a:p>
        </p:txBody>
      </p:sp>
    </p:spTree>
    <p:extLst>
      <p:ext uri="{BB962C8B-B14F-4D97-AF65-F5344CB8AC3E}">
        <p14:creationId xmlns:p14="http://schemas.microsoft.com/office/powerpoint/2010/main" val="37962672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TextShape 2"/>
          <p:cNvSpPr txBox="1"/>
          <p:nvPr/>
        </p:nvSpPr>
        <p:spPr>
          <a:xfrm>
            <a:off x="838080" y="1825560"/>
            <a:ext cx="525744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DIY Movers are faced with many logistical difficulties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Properly loading truck</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Protecting valuables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Finding the best deal</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Keeping track of every box</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All during an already stressful life event!</a:t>
            </a:r>
          </a:p>
        </p:txBody>
      </p:sp>
      <p:sp>
        <p:nvSpPr>
          <p:cNvPr id="794" name="TextShape 3"/>
          <p:cNvSpPr txBox="1"/>
          <p:nvPr/>
        </p:nvSpPr>
        <p:spPr>
          <a:xfrm>
            <a:off x="838080" y="6311880"/>
            <a:ext cx="2742840" cy="545760"/>
          </a:xfrm>
          <a:prstGeom prst="rect">
            <a:avLst/>
          </a:prstGeom>
          <a:noFill/>
          <a:ln>
            <a:noFill/>
          </a:ln>
        </p:spPr>
        <p:txBody>
          <a:bodyPr anchor="ctr">
            <a:noAutofit/>
          </a:bodyPr>
          <a:lstStyle/>
          <a:p>
            <a:pPr>
              <a:lnSpc>
                <a:spcPct val="100000"/>
              </a:lnSpc>
              <a:tabLst>
                <a:tab pos="0" algn="l"/>
              </a:tabLst>
            </a:pPr>
            <a:fld id="{BC2F8692-E78D-429D-A414-E024414C9AFA}" type="datetime1">
              <a:rPr lang="en-US" sz="1200" b="1" strike="noStrike" spc="-1">
                <a:solidFill>
                  <a:srgbClr val="FFFFFF"/>
                </a:solidFill>
                <a:latin typeface="Gulim"/>
              </a:rPr>
              <a:t>12/2/2020</a:t>
            </a:fld>
            <a:endParaRPr lang="en-US" sz="1200" b="0" strike="noStrike" spc="-1">
              <a:latin typeface="Times New Roman"/>
            </a:endParaRPr>
          </a:p>
        </p:txBody>
      </p:sp>
      <p:sp>
        <p:nvSpPr>
          <p:cNvPr id="795"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796" name="TextShape 5"/>
          <p:cNvSpPr txBox="1"/>
          <p:nvPr/>
        </p:nvSpPr>
        <p:spPr>
          <a:xfrm>
            <a:off x="8610480" y="6311880"/>
            <a:ext cx="2742840" cy="545760"/>
          </a:xfrm>
          <a:prstGeom prst="rect">
            <a:avLst/>
          </a:prstGeom>
          <a:noFill/>
          <a:ln>
            <a:noFill/>
          </a:ln>
        </p:spPr>
        <p:txBody>
          <a:bodyPr lIns="91440" tIns="45720" rIns="91440" bIns="45720" anchor="ctr">
            <a:noAutofit/>
          </a:bodyPr>
          <a:lstStyle/>
          <a:p>
            <a:pPr algn="r">
              <a:lnSpc>
                <a:spcPct val="100000"/>
              </a:lnSpc>
              <a:tabLst>
                <a:tab pos="0" algn="l"/>
              </a:tabLst>
            </a:pPr>
            <a:fld id="{C968FBE5-5EB0-41B9-A847-72F8EE42B999}" type="slidenum">
              <a:rPr lang="en-US" sz="1200" b="1" spc="-1" smtClean="0">
                <a:solidFill>
                  <a:srgbClr val="FFFFFF"/>
                </a:solidFill>
                <a:latin typeface="Gulim"/>
              </a:rPr>
              <a:t>62</a:t>
            </a:fld>
            <a:endParaRPr lang="en-US" sz="1200" b="0" strike="noStrike" spc="-1">
              <a:latin typeface="Times New Roman"/>
            </a:endParaRPr>
          </a:p>
        </p:txBody>
      </p:sp>
      <p:sp>
        <p:nvSpPr>
          <p:cNvPr id="797" name="CustomShape 6"/>
          <p:cNvSpPr/>
          <p:nvPr/>
        </p:nvSpPr>
        <p:spPr>
          <a:xfrm>
            <a:off x="5897160" y="1825560"/>
            <a:ext cx="5257440" cy="4350960"/>
          </a:xfrm>
          <a:prstGeom prst="rect">
            <a:avLst/>
          </a:prstGeom>
          <a:noFill/>
          <a:ln>
            <a:noFill/>
          </a:ln>
        </p:spPr>
        <p:style>
          <a:lnRef idx="0">
            <a:scrgbClr r="0" g="0" b="0"/>
          </a:lnRef>
          <a:fillRef idx="0">
            <a:scrgbClr r="0" g="0" b="0"/>
          </a:fillRef>
          <a:effectRef idx="0">
            <a:scrgbClr r="0" g="0" b="0"/>
          </a:effectRef>
          <a:fontRef idx="minor"/>
        </p:style>
        <p:txBody>
          <a:bodyPr>
            <a:normAutofit lnSpcReduction="10000"/>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Load.In will provide customized expert instructions</a:t>
            </a:r>
            <a:endParaRPr lang="en-US" sz="2800" b="0" strike="noStrike" spc="-1">
              <a:latin typeface="Arial"/>
            </a:endParaRP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Truck loading instructions based on photogrammetry</a:t>
            </a:r>
            <a:endParaRPr lang="en-US" sz="2400" b="0" strike="noStrike" spc="-1">
              <a:latin typeface="Arial"/>
            </a:endParaRP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Cost minimization based on input data</a:t>
            </a:r>
            <a:endParaRPr lang="en-US" sz="2400" b="0" strike="noStrike" spc="-1">
              <a:latin typeface="Arial"/>
            </a:endParaRP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Map of truck available to assist in finding boxes</a:t>
            </a:r>
          </a:p>
          <a:p>
            <a:pPr marL="685800" lvl="1" indent="-228240">
              <a:lnSpc>
                <a:spcPct val="90000"/>
              </a:lnSpc>
              <a:spcBef>
                <a:spcPts val="499"/>
              </a:spcBef>
              <a:buClr>
                <a:srgbClr val="FFFFFF"/>
              </a:buClr>
              <a:buFont typeface="Arial"/>
              <a:buChar char="•"/>
            </a:pPr>
            <a:r>
              <a:rPr lang="en-US" sz="2400" spc="-1">
                <a:solidFill>
                  <a:srgbClr val="FFFFFF"/>
                </a:solidFill>
                <a:latin typeface="Gulim"/>
              </a:rPr>
              <a:t>Provide unique insights to moves due to captured analytics</a:t>
            </a:r>
            <a:endParaRPr lang="en-US" sz="2400" b="0" strike="noStrike" spc="-1">
              <a:latin typeface="Arial"/>
            </a:endParaRPr>
          </a:p>
        </p:txBody>
      </p:sp>
      <p:sp>
        <p:nvSpPr>
          <p:cNvPr id="8" name="CustomShape 2">
            <a:extLst>
              <a:ext uri="{FF2B5EF4-FFF2-40B4-BE49-F238E27FC236}">
                <a16:creationId xmlns:a16="http://schemas.microsoft.com/office/drawing/2014/main" id="{3A1596EE-93DC-4694-864D-CC86AA377260}"/>
              </a:ext>
            </a:extLst>
          </p:cNvPr>
          <p:cNvSpPr/>
          <p:nvPr/>
        </p:nvSpPr>
        <p:spPr>
          <a:xfrm>
            <a:off x="838080" y="22430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Conclusion</a:t>
            </a:r>
            <a:endParaRPr lang="en-US" sz="4400" b="0" strike="noStrike" spc="-1">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3B892FC-90D1-4496-AE2B-9D4BB0E1D2B7}" type="slidenum">
              <a:rPr lang="en-US" sz="1200" b="1" strike="noStrike" spc="-1">
                <a:solidFill>
                  <a:srgbClr val="FFFFFF"/>
                </a:solidFill>
                <a:latin typeface="Arial"/>
                <a:ea typeface="DejaVu Sans"/>
              </a:rPr>
              <a:t>63</a:t>
            </a:fld>
            <a:endParaRPr lang="en-US" sz="1200" b="0" strike="noStrike" spc="-1">
              <a:latin typeface="Times New Roman"/>
            </a:endParaRPr>
          </a:p>
        </p:txBody>
      </p:sp>
      <p:sp>
        <p:nvSpPr>
          <p:cNvPr id="799" name="CustomShape 2"/>
          <p:cNvSpPr/>
          <p:nvPr/>
        </p:nvSpPr>
        <p:spPr>
          <a:xfrm>
            <a:off x="0" y="0"/>
            <a:ext cx="1219176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nvGrpSpPr>
          <p:cNvPr id="800" name="Group 3"/>
          <p:cNvGrpSpPr/>
          <p:nvPr/>
        </p:nvGrpSpPr>
        <p:grpSpPr>
          <a:xfrm>
            <a:off x="5634000" y="2640600"/>
            <a:ext cx="923400" cy="1568160"/>
            <a:chOff x="5634000" y="2640600"/>
            <a:chExt cx="923400" cy="1568160"/>
          </a:xfrm>
        </p:grpSpPr>
        <p:grpSp>
          <p:nvGrpSpPr>
            <p:cNvPr id="801" name="Group 4"/>
            <p:cNvGrpSpPr/>
            <p:nvPr/>
          </p:nvGrpSpPr>
          <p:grpSpPr>
            <a:xfrm>
              <a:off x="5634000" y="2640600"/>
              <a:ext cx="923400" cy="916920"/>
              <a:chOff x="5634000" y="2640600"/>
              <a:chExt cx="923400" cy="916920"/>
            </a:xfrm>
          </p:grpSpPr>
          <p:grpSp>
            <p:nvGrpSpPr>
              <p:cNvPr id="802" name="Group 5"/>
              <p:cNvGrpSpPr/>
              <p:nvPr/>
            </p:nvGrpSpPr>
            <p:grpSpPr>
              <a:xfrm>
                <a:off x="5634000" y="2640600"/>
                <a:ext cx="923400" cy="916920"/>
                <a:chOff x="5634000" y="2640600"/>
                <a:chExt cx="923400" cy="916920"/>
              </a:xfrm>
            </p:grpSpPr>
            <p:sp>
              <p:nvSpPr>
                <p:cNvPr id="803" name="CustomShape 6"/>
                <p:cNvSpPr/>
                <p:nvPr/>
              </p:nvSpPr>
              <p:spPr>
                <a:xfrm>
                  <a:off x="56340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4" name="CustomShape 7"/>
                <p:cNvSpPr/>
                <p:nvPr/>
              </p:nvSpPr>
              <p:spPr>
                <a:xfrm>
                  <a:off x="596628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5" name="CustomShape 8"/>
                <p:cNvSpPr/>
                <p:nvPr/>
              </p:nvSpPr>
              <p:spPr>
                <a:xfrm>
                  <a:off x="629352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6" name="CustomShape 9"/>
                <p:cNvSpPr/>
                <p:nvPr/>
              </p:nvSpPr>
              <p:spPr>
                <a:xfrm>
                  <a:off x="62982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7" name="CustomShape 10"/>
              <p:cNvSpPr/>
              <p:nvPr/>
            </p:nvSpPr>
            <p:spPr>
              <a:xfrm>
                <a:off x="596628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8" name="CustomShape 11"/>
              <p:cNvSpPr/>
              <p:nvPr/>
            </p:nvSpPr>
            <p:spPr>
              <a:xfrm>
                <a:off x="6293520" y="29667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9" name="CustomShape 12"/>
            <p:cNvSpPr/>
            <p:nvPr/>
          </p:nvSpPr>
          <p:spPr>
            <a:xfrm>
              <a:off x="5966280" y="39495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pPr>
            <a:r>
              <a:rPr lang="en-US" sz="4400" b="0" strike="noStrike" spc="-1">
                <a:solidFill>
                  <a:schemeClr val="bg1"/>
                </a:solidFill>
                <a:latin typeface="Gulim"/>
                <a:ea typeface="DejaVu Sans"/>
              </a:rPr>
              <a:t>Sources:</a:t>
            </a:r>
            <a:endParaRPr lang="en-US" sz="4400" b="0" strike="noStrike" spc="-1">
              <a:solidFill>
                <a:schemeClr val="bg1"/>
              </a:solidFill>
              <a:latin typeface="Arial"/>
            </a:endParaRPr>
          </a:p>
        </p:txBody>
      </p:sp>
      <p:sp>
        <p:nvSpPr>
          <p:cNvPr id="812"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F8787D31-76A3-45AE-8E4E-34ECBD8EF412}" type="slidenum">
              <a:rPr lang="en-US" sz="1200" b="1" spc="-1" smtClean="0">
                <a:solidFill>
                  <a:srgbClr val="FFFFFF"/>
                </a:solidFill>
                <a:latin typeface="Gulim"/>
              </a:rPr>
              <a:t>64</a:t>
            </a:fld>
            <a:endParaRPr lang="en-US" sz="1200" b="0" strike="noStrike" spc="-1">
              <a:latin typeface="Arial"/>
            </a:endParaRPr>
          </a:p>
        </p:txBody>
      </p:sp>
      <p:sp>
        <p:nvSpPr>
          <p:cNvPr id="813"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342900" indent="-342265">
              <a:lnSpc>
                <a:spcPct val="150000"/>
              </a:lnSpc>
              <a:buClr>
                <a:srgbClr val="5F5F5F"/>
              </a:buClr>
              <a:buFont typeface="Arial"/>
              <a:buChar char="•"/>
            </a:pPr>
            <a:r>
              <a:rPr lang="en-US" sz="1200" b="0" strike="noStrike" spc="-1">
                <a:solidFill>
                  <a:schemeClr val="bg1"/>
                </a:solidFill>
                <a:latin typeface="Gulim"/>
                <a:ea typeface="DejaVu Sans"/>
              </a:rPr>
              <a:t>The Top 5 Moving Mistakes Across America. (2019, August 13). Article. https://www.article.com/blog/top-5-moving-mistakes/</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Economy Moving &amp; Storage, LLC. (2015, January 4). How to properly pack and load a moving truck- Movers Cincinnati. YouTube. https://www.youtube.com/watch?v=rjmofUZOdwo&amp;feature=youtu.be</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err="1">
                <a:solidFill>
                  <a:schemeClr val="bg1"/>
                </a:solidFill>
                <a:latin typeface="Gulim"/>
                <a:ea typeface="DejaVu Sans"/>
              </a:rPr>
              <a:t>CADCode</a:t>
            </a:r>
            <a:r>
              <a:rPr lang="en-US" sz="1200" b="0" strike="noStrike" spc="-1">
                <a:solidFill>
                  <a:schemeClr val="bg1"/>
                </a:solidFill>
                <a:latin typeface="Gulim"/>
                <a:ea typeface="DejaVu Sans"/>
              </a:rPr>
              <a:t> Systems. (n.d.). Optimizing &amp; Machining | </a:t>
            </a:r>
            <a:r>
              <a:rPr lang="en-US" sz="1200" b="0" strike="noStrike" spc="-1" err="1">
                <a:solidFill>
                  <a:schemeClr val="bg1"/>
                </a:solidFill>
                <a:latin typeface="Gulim"/>
                <a:ea typeface="DejaVu Sans"/>
              </a:rPr>
              <a:t>CADCode</a:t>
            </a:r>
            <a:r>
              <a:rPr lang="en-US" sz="1200" b="0" strike="noStrike" spc="-1">
                <a:solidFill>
                  <a:schemeClr val="bg1"/>
                </a:solidFill>
                <a:latin typeface="Gulim"/>
                <a:ea typeface="DejaVu Sans"/>
              </a:rPr>
              <a:t> Systems. </a:t>
            </a:r>
            <a:r>
              <a:rPr lang="en-US" sz="1200" b="0" strike="noStrike" spc="-1" err="1">
                <a:solidFill>
                  <a:schemeClr val="bg1"/>
                </a:solidFill>
                <a:latin typeface="Gulim"/>
                <a:ea typeface="DejaVu Sans"/>
              </a:rPr>
              <a:t>CADCode.Com</a:t>
            </a:r>
            <a:r>
              <a:rPr lang="en-US" sz="1200" b="0" strike="noStrike" spc="-1">
                <a:solidFill>
                  <a:schemeClr val="bg1"/>
                </a:solidFill>
                <a:latin typeface="Gulim"/>
                <a:ea typeface="DejaVu Sans"/>
              </a:rPr>
              <a:t>. Retrieved September 20, 2020, from https://www.cadcode.com/category/categories/optimizing-machining</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Knoblauch, M. (2019, May 8). One in ten Americans would prefer a week in jail over moving. New York Post. https://nypost.com/2019/05/08/one-in-ten-americans-would-prefer-a-week-in-jail-over-moving/</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The American Institute of Stress. (n.d.). The Holmes-Rahe Stress Inventory PDF. Retrieved September 20, 2020, from https://www.stress.org/wp-content/uploads/2019/04/stress-inventory-1.pdf</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Wood, T. (2020, January 6). Moving Industry Statistics. </a:t>
            </a:r>
            <a:r>
              <a:rPr lang="en-US" sz="1200" b="0" strike="noStrike" spc="-1" err="1">
                <a:solidFill>
                  <a:schemeClr val="bg1"/>
                </a:solidFill>
                <a:latin typeface="Gulim"/>
                <a:ea typeface="DejaVu Sans"/>
              </a:rPr>
              <a:t>MoveBuddha</a:t>
            </a:r>
            <a:r>
              <a:rPr lang="en-US" sz="1200" b="0" strike="noStrike" spc="-1">
                <a:solidFill>
                  <a:schemeClr val="bg1"/>
                </a:solidFill>
                <a:latin typeface="Gulim"/>
                <a:ea typeface="DejaVu Sans"/>
              </a:rPr>
              <a:t>. https://www.movebuddha.com/blog/moving-industry-statistics/</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Nat and Friends. (2017, April 18). Google Earth’s Incredible 3D Imagery, Explained. YouTube. https://www.youtube.com/watch?v=suo_aUTUpps&amp;feature=youtu.be</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Collins, T. (2018, April 20). A Look Into Photogrammetry and Video Games - Tiger Collins. Medium. https://medium.com/@homicidalnacho/a-look-into-photogrammetry-and-video-games-71d602f51c31</a:t>
            </a:r>
            <a:br/>
            <a:r>
              <a:rPr lang="en-US" sz="1200" spc="-1">
                <a:solidFill>
                  <a:srgbClr val="5F5F5F"/>
                </a:solidFill>
                <a:latin typeface="Gulim"/>
              </a:rPr>
              <a:t> </a:t>
            </a:r>
            <a:endParaRPr lang="en-US" sz="1200" b="0" strike="noStrike" spc="-1">
              <a:latin typeface="Arial"/>
            </a:endParaRPr>
          </a:p>
          <a:p>
            <a:pPr>
              <a:lnSpc>
                <a:spcPct val="150000"/>
              </a:lnSpc>
            </a:pPr>
            <a:endParaRPr lang="en-US" sz="1200" b="0" strike="noStrike" spc="-1">
              <a:latin typeface="Arial"/>
            </a:endParaRPr>
          </a:p>
          <a:p>
            <a:pPr>
              <a:lnSpc>
                <a:spcPct val="150000"/>
              </a:lnSpc>
            </a:pPr>
            <a:endParaRPr lang="en-US" sz="1200" b="0" strike="noStrike" spc="-1">
              <a:latin typeface="Arial"/>
            </a:endParaRPr>
          </a:p>
        </p:txBody>
      </p:sp>
      <p:sp>
        <p:nvSpPr>
          <p:cNvPr id="814"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8CDAF32-9D53-4D04-85FC-696CCC08B7C7}" type="datetime1">
              <a:rPr lang="en-US" sz="1200" b="1" strike="noStrike" spc="-1">
                <a:solidFill>
                  <a:srgbClr val="FFFFFF"/>
                </a:solidFill>
                <a:latin typeface="Gulim"/>
                <a:ea typeface="DejaVu Sans"/>
              </a:rPr>
              <a:t>12/2/2020</a:t>
            </a:fld>
            <a:endParaRPr lang="en-US" sz="1200" b="0" strike="noStrike" spc="-1">
              <a:latin typeface="Arial"/>
            </a:endParaRPr>
          </a:p>
        </p:txBody>
      </p:sp>
      <p:sp>
        <p:nvSpPr>
          <p:cNvPr id="815"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Load.In - Design</a:t>
            </a:r>
            <a:endParaRPr lang="en-US" sz="1200" b="0" strike="noStrike" spc="-1" dirty="0">
              <a:latin typeface="Arial"/>
            </a:endParaRPr>
          </a:p>
        </p:txBody>
      </p:sp>
      <p:sp>
        <p:nvSpPr>
          <p:cNvPr id="2" name="CustomShape 2">
            <a:extLst>
              <a:ext uri="{FF2B5EF4-FFF2-40B4-BE49-F238E27FC236}">
                <a16:creationId xmlns:a16="http://schemas.microsoft.com/office/drawing/2014/main" id="{A38AD18E-D256-4C1D-B737-90CF812F3557}"/>
              </a:ext>
            </a:extLst>
          </p:cNvPr>
          <p:cNvSpPr/>
          <p:nvPr/>
        </p:nvSpPr>
        <p:spPr>
          <a:xfrm>
            <a:off x="838080" y="163690"/>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 Sources</a:t>
            </a:r>
            <a:endParaRPr lang="en-US" sz="4400" spc="-1">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pPr>
            <a:r>
              <a:rPr lang="en-US" sz="4400" b="0" strike="noStrike" spc="-1">
                <a:solidFill>
                  <a:schemeClr val="bg1"/>
                </a:solidFill>
                <a:latin typeface="Gulim"/>
                <a:ea typeface="DejaVu Sans"/>
              </a:rPr>
              <a:t>Glossary:</a:t>
            </a:r>
            <a:endParaRPr lang="en-US" sz="4400" b="0" strike="noStrike" spc="-1">
              <a:solidFill>
                <a:schemeClr val="bg1"/>
              </a:solidFill>
              <a:latin typeface="Arial"/>
            </a:endParaRPr>
          </a:p>
        </p:txBody>
      </p:sp>
      <p:sp>
        <p:nvSpPr>
          <p:cNvPr id="818"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676487F6-F5D2-4274-825C-F63B93718F4D}" type="slidenum">
              <a:rPr lang="en-US" sz="1200" b="1" spc="-1" smtClean="0">
                <a:solidFill>
                  <a:srgbClr val="FFFFFF"/>
                </a:solidFill>
                <a:latin typeface="Gulim"/>
              </a:rPr>
              <a:t>65</a:t>
            </a:fld>
            <a:endParaRPr lang="en-US" sz="1200" b="0" strike="noStrike" spc="-1">
              <a:latin typeface="Arial"/>
            </a:endParaRPr>
          </a:p>
        </p:txBody>
      </p:sp>
      <p:sp>
        <p:nvSpPr>
          <p:cNvPr id="819"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pPr>
            <a:r>
              <a:rPr lang="en-US" sz="1400" b="0" strike="noStrike" spc="-1">
                <a:solidFill>
                  <a:schemeClr val="bg1"/>
                </a:solidFill>
                <a:latin typeface="Gulim"/>
                <a:ea typeface="DejaVu Sans"/>
              </a:rPr>
              <a:t>*All definitions are sourced from Wikipedia</a:t>
            </a:r>
            <a:endParaRPr lang="en-US" sz="1400" b="0" strike="noStrike" spc="-1">
              <a:solidFill>
                <a:schemeClr val="bg1"/>
              </a:solidFill>
              <a:latin typeface="Arial"/>
            </a:endParaRPr>
          </a:p>
          <a:p>
            <a:pPr>
              <a:lnSpc>
                <a:spcPct val="90000"/>
              </a:lnSpc>
            </a:pP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Photogrammetry</a:t>
            </a: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	</a:t>
            </a:r>
            <a:r>
              <a:rPr lang="en-US" sz="1400" b="0" strike="noStrike" spc="-1">
                <a:solidFill>
                  <a:schemeClr val="bg1"/>
                </a:solidFill>
                <a:latin typeface="Gulim"/>
                <a:ea typeface="DejaVu Sans"/>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solidFill>
                <a:schemeClr val="bg1"/>
              </a:solidFill>
              <a:latin typeface="Arial"/>
            </a:endParaRPr>
          </a:p>
          <a:p>
            <a:pPr>
              <a:lnSpc>
                <a:spcPct val="90000"/>
              </a:lnSpc>
            </a:pP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Algorithm	</a:t>
            </a:r>
            <a:endParaRPr lang="en-US" sz="1400" b="0" strike="noStrike" spc="-1">
              <a:solidFill>
                <a:schemeClr val="bg1"/>
              </a:solidFill>
              <a:latin typeface="Arial"/>
            </a:endParaRPr>
          </a:p>
          <a:p>
            <a:pPr>
              <a:lnSpc>
                <a:spcPct val="90000"/>
              </a:lnSpc>
            </a:pPr>
            <a:r>
              <a:rPr lang="en-US" sz="1400" b="0" strike="noStrike" spc="-1">
                <a:solidFill>
                  <a:schemeClr val="bg1"/>
                </a:solidFill>
                <a:latin typeface="Gulim"/>
                <a:ea typeface="DejaVu Sans"/>
              </a:rPr>
              <a:t>A finite sequence of well-defined, computer-implementable instructions, typically to solve a class of problems or to perform a computation.</a:t>
            </a:r>
            <a:endParaRPr lang="en-US" sz="1400" b="0" strike="noStrike" spc="-1">
              <a:solidFill>
                <a:schemeClr val="bg1"/>
              </a:solidFill>
              <a:latin typeface="Arial"/>
            </a:endParaRPr>
          </a:p>
          <a:p>
            <a:pPr>
              <a:lnSpc>
                <a:spcPct val="90000"/>
              </a:lnSpc>
            </a:pP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Professional movers</a:t>
            </a: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	</a:t>
            </a:r>
            <a:r>
              <a:rPr lang="en-US" sz="1400" b="0" strike="noStrike" spc="-1">
                <a:solidFill>
                  <a:schemeClr val="bg1"/>
                </a:solidFill>
                <a:latin typeface="Gulim"/>
                <a:ea typeface="DejaVu Sans"/>
              </a:rPr>
              <a:t>Professionals who move all your belongings for you from one place to another.</a:t>
            </a:r>
            <a:endParaRPr lang="en-US" sz="1400" b="0" strike="noStrike" spc="-1">
              <a:solidFill>
                <a:schemeClr val="bg1"/>
              </a:solidFill>
              <a:latin typeface="Arial"/>
            </a:endParaRPr>
          </a:p>
          <a:p>
            <a:pPr>
              <a:lnSpc>
                <a:spcPct val="90000"/>
              </a:lnSpc>
            </a:pP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Packing problems</a:t>
            </a: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	</a:t>
            </a:r>
            <a:r>
              <a:rPr lang="en-US" sz="1400" b="0" strike="noStrike" spc="-1">
                <a:solidFill>
                  <a:schemeClr val="bg1"/>
                </a:solidFill>
                <a:latin typeface="Gulim"/>
                <a:ea typeface="DejaVu Sans"/>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solidFill>
                <a:schemeClr val="bg1"/>
              </a:solidFill>
              <a:latin typeface="Arial"/>
            </a:endParaRPr>
          </a:p>
          <a:p>
            <a:pPr>
              <a:lnSpc>
                <a:spcPct val="90000"/>
              </a:lnSpc>
            </a:pPr>
            <a:endParaRPr lang="en-US" sz="1400" b="0" strike="noStrike" spc="-1">
              <a:solidFill>
                <a:schemeClr val="bg1"/>
              </a:solidFill>
              <a:latin typeface="Arial"/>
            </a:endParaRPr>
          </a:p>
          <a:p>
            <a:pPr>
              <a:lnSpc>
                <a:spcPct val="90000"/>
              </a:lnSpc>
            </a:pPr>
            <a:endParaRPr lang="en-US" sz="1400" b="0" strike="noStrike" spc="-1">
              <a:latin typeface="Arial"/>
            </a:endParaRPr>
          </a:p>
          <a:p>
            <a:pPr>
              <a:lnSpc>
                <a:spcPct val="150000"/>
              </a:lnSpc>
            </a:pPr>
            <a:endParaRPr lang="en-US" sz="1400" b="0" strike="noStrike" spc="-1">
              <a:latin typeface="Arial"/>
            </a:endParaRPr>
          </a:p>
        </p:txBody>
      </p:sp>
      <p:sp>
        <p:nvSpPr>
          <p:cNvPr id="820"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E78AEE9-322A-4FA8-ADEB-B8AECF58B43D}" type="datetime1">
              <a:rPr lang="en-US" sz="1200" b="1" strike="noStrike" spc="-1">
                <a:solidFill>
                  <a:srgbClr val="FFFFFF"/>
                </a:solidFill>
                <a:latin typeface="Gulim"/>
                <a:ea typeface="DejaVu Sans"/>
              </a:rPr>
              <a:t>12/2/2020</a:t>
            </a:fld>
            <a:endParaRPr lang="en-US" sz="1200" b="0" strike="noStrike" spc="-1">
              <a:latin typeface="Arial"/>
            </a:endParaRPr>
          </a:p>
        </p:txBody>
      </p:sp>
      <p:sp>
        <p:nvSpPr>
          <p:cNvPr id="821"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
        <p:nvSpPr>
          <p:cNvPr id="2" name="CustomShape 2">
            <a:extLst>
              <a:ext uri="{FF2B5EF4-FFF2-40B4-BE49-F238E27FC236}">
                <a16:creationId xmlns:a16="http://schemas.microsoft.com/office/drawing/2014/main" id="{FE3C2D24-1B5C-4798-8CD5-CE93525DC24F}"/>
              </a:ext>
            </a:extLst>
          </p:cNvPr>
          <p:cNvSpPr/>
          <p:nvPr/>
        </p:nvSpPr>
        <p:spPr>
          <a:xfrm>
            <a:off x="838080" y="189667"/>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 Glossary</a:t>
            </a: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5673717-6B40-429D-830E-A7ACA4A587F8}"/>
              </a:ext>
            </a:extLst>
          </p:cNvPr>
          <p:cNvGraphicFramePr>
            <a:graphicFrameLocks noGrp="1"/>
          </p:cNvGraphicFramePr>
          <p:nvPr>
            <p:extLst>
              <p:ext uri="{D42A27DB-BD31-4B8C-83A1-F6EECF244321}">
                <p14:modId xmlns:p14="http://schemas.microsoft.com/office/powerpoint/2010/main" val="596168574"/>
              </p:ext>
            </p:extLst>
          </p:nvPr>
        </p:nvGraphicFramePr>
        <p:xfrm>
          <a:off x="380575" y="1629309"/>
          <a:ext cx="3263594" cy="4399638"/>
        </p:xfrm>
        <a:graphic>
          <a:graphicData uri="http://schemas.openxmlformats.org/drawingml/2006/table">
            <a:tbl>
              <a:tblPr firstRow="1" firstCol="1" bandRow="1">
                <a:tableStyleId>{5C22544A-7EE6-4342-B048-85BDC9FD1C3A}</a:tableStyleId>
              </a:tblPr>
              <a:tblGrid>
                <a:gridCol w="1631797">
                  <a:extLst>
                    <a:ext uri="{9D8B030D-6E8A-4147-A177-3AD203B41FA5}">
                      <a16:colId xmlns:a16="http://schemas.microsoft.com/office/drawing/2014/main" val="2202125106"/>
                    </a:ext>
                  </a:extLst>
                </a:gridCol>
                <a:gridCol w="1631797">
                  <a:extLst>
                    <a:ext uri="{9D8B030D-6E8A-4147-A177-3AD203B41FA5}">
                      <a16:colId xmlns:a16="http://schemas.microsoft.com/office/drawing/2014/main" val="2704549217"/>
                    </a:ext>
                  </a:extLst>
                </a:gridCol>
              </a:tblGrid>
              <a:tr h="247204">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Estimated Targeted Value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0680732"/>
                  </a:ext>
                </a:extLst>
              </a:tr>
              <a:tr h="375198">
                <a:tc>
                  <a:txBody>
                    <a:bodyPr/>
                    <a:lstStyle/>
                    <a:p>
                      <a:pPr marL="0" marR="0">
                        <a:lnSpc>
                          <a:spcPct val="107000"/>
                        </a:lnSpc>
                        <a:spcBef>
                          <a:spcPts val="0"/>
                        </a:spcBef>
                        <a:spcAft>
                          <a:spcPts val="0"/>
                        </a:spcAft>
                      </a:pPr>
                      <a:r>
                        <a:rPr lang="en-US" sz="1100">
                          <a:effectLst/>
                        </a:rPr>
                        <a:t>Platform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Amazon EFS (Elastic File System)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4908221"/>
                  </a:ext>
                </a:extLst>
              </a:tr>
              <a:tr h="2069211">
                <a:tc>
                  <a:txBody>
                    <a:bodyPr/>
                    <a:lstStyle/>
                    <a:p>
                      <a:pPr marL="0" marR="0">
                        <a:lnSpc>
                          <a:spcPct val="107000"/>
                        </a:lnSpc>
                        <a:spcBef>
                          <a:spcPts val="0"/>
                        </a:spcBef>
                        <a:spcAft>
                          <a:spcPts val="0"/>
                        </a:spcAft>
                      </a:pPr>
                      <a:r>
                        <a:rPr lang="en-US" sz="1100">
                          <a:effectLst/>
                        </a:rPr>
                        <a:t>Storage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Assuming 500,000 persisted moves at 200 photos for inventory</a:t>
                      </a:r>
                    </a:p>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1 photo = 55.84 Mb</a:t>
                      </a:r>
                    </a:p>
                    <a:p>
                      <a:pPr marL="0" marR="0">
                        <a:lnSpc>
                          <a:spcPct val="107000"/>
                        </a:lnSpc>
                        <a:spcBef>
                          <a:spcPts val="0"/>
                        </a:spcBef>
                        <a:spcAft>
                          <a:spcPts val="0"/>
                        </a:spcAft>
                      </a:pPr>
                      <a:r>
                        <a:rPr lang="en-US" sz="1100" dirty="0">
                          <a:effectLst/>
                        </a:rPr>
                        <a:t>200 photos = 11,168 Mb</a:t>
                      </a:r>
                    </a:p>
                    <a:p>
                      <a:pPr marL="0" marR="0">
                        <a:lnSpc>
                          <a:spcPct val="107000"/>
                        </a:lnSpc>
                        <a:spcBef>
                          <a:spcPts val="0"/>
                        </a:spcBef>
                        <a:spcAft>
                          <a:spcPts val="0"/>
                        </a:spcAft>
                      </a:pPr>
                      <a:r>
                        <a:rPr lang="en-US" sz="1100" dirty="0">
                          <a:effectLst/>
                        </a:rPr>
                        <a:t>@ 500,000 Customers</a:t>
                      </a:r>
                    </a:p>
                    <a:p>
                      <a:pPr marL="0" marR="0">
                        <a:lnSpc>
                          <a:spcPct val="107000"/>
                        </a:lnSpc>
                        <a:spcBef>
                          <a:spcPts val="0"/>
                        </a:spcBef>
                        <a:spcAft>
                          <a:spcPts val="0"/>
                        </a:spcAft>
                      </a:pPr>
                      <a:r>
                        <a:rPr lang="en-US" sz="1100" dirty="0">
                          <a:effectLst/>
                        </a:rPr>
                        <a:t>6.226 * 10^5 TB</a:t>
                      </a:r>
                    </a:p>
                    <a:p>
                      <a:pPr marL="0" marR="0">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69026982"/>
                  </a:ext>
                </a:extLst>
              </a:tr>
              <a:tr h="1548638">
                <a:tc>
                  <a:txBody>
                    <a:bodyPr/>
                    <a:lstStyle/>
                    <a:p>
                      <a:pPr marL="0" marR="0">
                        <a:lnSpc>
                          <a:spcPct val="107000"/>
                        </a:lnSpc>
                        <a:spcBef>
                          <a:spcPts val="0"/>
                        </a:spcBef>
                        <a:spcAft>
                          <a:spcPts val="0"/>
                        </a:spcAft>
                      </a:pPr>
                      <a:r>
                        <a:rPr lang="en-US" sz="1100" err="1">
                          <a:effectLst/>
                        </a:rPr>
                        <a:t>Iops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Capable of max 100,000 * 55.84 Mb in under 5 seconds</a:t>
                      </a:r>
                    </a:p>
                    <a:p>
                      <a:pPr marL="0" marR="0">
                        <a:lnSpc>
                          <a:spcPct val="107000"/>
                        </a:lnSpc>
                        <a:spcBef>
                          <a:spcPts val="0"/>
                        </a:spcBef>
                        <a:spcAft>
                          <a:spcPts val="0"/>
                        </a:spcAft>
                      </a:pPr>
                      <a:r>
                        <a:rPr lang="en-US" sz="1100" dirty="0">
                          <a:effectLst/>
                        </a:rPr>
                        <a:t>(be able to store a photo for 100,000 simultaneous moves in under 5 seconds)</a:t>
                      </a:r>
                    </a:p>
                    <a:p>
                      <a:pPr marL="0" marR="0">
                        <a:lnSpc>
                          <a:spcPct val="107000"/>
                        </a:lnSpc>
                        <a:spcBef>
                          <a:spcPts val="0"/>
                        </a:spcBef>
                        <a:spcAft>
                          <a:spcPts val="0"/>
                        </a:spcAft>
                      </a:pPr>
                      <a:r>
                        <a:rPr lang="en-US" sz="1100" dirty="0">
                          <a:effectLst/>
                        </a:rPr>
                        <a:t>Approx. 139.6 GB/s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71714689"/>
                  </a:ext>
                </a:extLst>
              </a:tr>
            </a:tbl>
          </a:graphicData>
        </a:graphic>
      </p:graphicFrame>
      <p:graphicFrame>
        <p:nvGraphicFramePr>
          <p:cNvPr id="4" name="Table 3">
            <a:extLst>
              <a:ext uri="{FF2B5EF4-FFF2-40B4-BE49-F238E27FC236}">
                <a16:creationId xmlns:a16="http://schemas.microsoft.com/office/drawing/2014/main" id="{9CC19EF5-ABCF-4F83-9B8D-11C6210661B0}"/>
              </a:ext>
            </a:extLst>
          </p:cNvPr>
          <p:cNvGraphicFramePr>
            <a:graphicFrameLocks noGrp="1"/>
          </p:cNvGraphicFramePr>
          <p:nvPr>
            <p:extLst>
              <p:ext uri="{D42A27DB-BD31-4B8C-83A1-F6EECF244321}">
                <p14:modId xmlns:p14="http://schemas.microsoft.com/office/powerpoint/2010/main" val="2159767619"/>
              </p:ext>
            </p:extLst>
          </p:nvPr>
        </p:nvGraphicFramePr>
        <p:xfrm>
          <a:off x="3929304" y="1603751"/>
          <a:ext cx="3785422" cy="4574133"/>
        </p:xfrm>
        <a:graphic>
          <a:graphicData uri="http://schemas.openxmlformats.org/drawingml/2006/table">
            <a:tbl>
              <a:tblPr firstRow="1" firstCol="1" bandRow="1">
                <a:tableStyleId>{5C22544A-7EE6-4342-B048-85BDC9FD1C3A}</a:tableStyleId>
              </a:tblPr>
              <a:tblGrid>
                <a:gridCol w="1892711">
                  <a:extLst>
                    <a:ext uri="{9D8B030D-6E8A-4147-A177-3AD203B41FA5}">
                      <a16:colId xmlns:a16="http://schemas.microsoft.com/office/drawing/2014/main" val="2867844544"/>
                    </a:ext>
                  </a:extLst>
                </a:gridCol>
                <a:gridCol w="1892711">
                  <a:extLst>
                    <a:ext uri="{9D8B030D-6E8A-4147-A177-3AD203B41FA5}">
                      <a16:colId xmlns:a16="http://schemas.microsoft.com/office/drawing/2014/main" val="2713555015"/>
                    </a:ext>
                  </a:extLst>
                </a:gridCol>
              </a:tblGrid>
              <a:tr h="231118">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Estimated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4376991"/>
                  </a:ext>
                </a:extLst>
              </a:tr>
              <a:tr h="474468">
                <a:tc>
                  <a:txBody>
                    <a:bodyPr/>
                    <a:lstStyle/>
                    <a:p>
                      <a:pPr marL="0" marR="0">
                        <a:lnSpc>
                          <a:spcPct val="107000"/>
                        </a:lnSpc>
                        <a:spcBef>
                          <a:spcPts val="0"/>
                        </a:spcBef>
                        <a:spcAft>
                          <a:spcPts val="0"/>
                        </a:spcAft>
                      </a:pPr>
                      <a:r>
                        <a:rPr lang="en-US" sz="1100">
                          <a:effectLst/>
                        </a:rPr>
                        <a:t>Platform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Amazon RDS (Relational Database System)</a:t>
                      </a:r>
                    </a:p>
                    <a:p>
                      <a:pPr marL="0" marR="0">
                        <a:lnSpc>
                          <a:spcPct val="107000"/>
                        </a:lnSpc>
                        <a:spcBef>
                          <a:spcPts val="0"/>
                        </a:spcBef>
                        <a:spcAft>
                          <a:spcPts val="0"/>
                        </a:spcAft>
                      </a:pPr>
                      <a:r>
                        <a:rPr lang="en-US" sz="1100">
                          <a:effectLst/>
                        </a:rPr>
                        <a:t>Or Aurora?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28933690"/>
                  </a:ext>
                </a:extLst>
              </a:tr>
              <a:tr h="231118">
                <a:tc>
                  <a:txBody>
                    <a:bodyPr/>
                    <a:lstStyle/>
                    <a:p>
                      <a:pPr marL="0" marR="0">
                        <a:lnSpc>
                          <a:spcPct val="107000"/>
                        </a:lnSpc>
                        <a:spcBef>
                          <a:spcPts val="0"/>
                        </a:spcBef>
                        <a:spcAft>
                          <a:spcPts val="0"/>
                        </a:spcAft>
                      </a:pPr>
                      <a:r>
                        <a:rPr lang="en-US" sz="1100">
                          <a:effectLst/>
                        </a:rPr>
                        <a:t>Vendor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MySQL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9839070"/>
                  </a:ext>
                </a:extLst>
              </a:tr>
              <a:tr h="231118">
                <a:tc>
                  <a:txBody>
                    <a:bodyPr/>
                    <a:lstStyle/>
                    <a:p>
                      <a:pPr marL="0" marR="0">
                        <a:lnSpc>
                          <a:spcPct val="107000"/>
                        </a:lnSpc>
                        <a:spcBef>
                          <a:spcPts val="0"/>
                        </a:spcBef>
                        <a:spcAft>
                          <a:spcPts val="0"/>
                        </a:spcAft>
                      </a:pPr>
                      <a:r>
                        <a:rPr lang="en-US" sz="1100">
                          <a:effectLst/>
                        </a:rPr>
                        <a:t>Memory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128GB with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086191"/>
                  </a:ext>
                </a:extLst>
              </a:tr>
              <a:tr h="1934567">
                <a:tc>
                  <a:txBody>
                    <a:bodyPr/>
                    <a:lstStyle/>
                    <a:p>
                      <a:pPr marL="0" marR="0">
                        <a:lnSpc>
                          <a:spcPct val="107000"/>
                        </a:lnSpc>
                        <a:spcBef>
                          <a:spcPts val="0"/>
                        </a:spcBef>
                        <a:spcAft>
                          <a:spcPts val="0"/>
                        </a:spcAft>
                      </a:pPr>
                      <a:r>
                        <a:rPr lang="en-US" sz="1100">
                          <a:effectLst/>
                        </a:rPr>
                        <a:t>Storage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Assuming 20 MB per customer of raw SQL data</a:t>
                      </a:r>
                    </a:p>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Approx. 10 TB database Minimum size @ 500,000 customers</a:t>
                      </a:r>
                    </a:p>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6350996"/>
                  </a:ext>
                </a:extLst>
              </a:tr>
              <a:tr h="231118">
                <a:tc>
                  <a:txBody>
                    <a:bodyPr/>
                    <a:lstStyle/>
                    <a:p>
                      <a:pPr marL="0" marR="0">
                        <a:lnSpc>
                          <a:spcPct val="107000"/>
                        </a:lnSpc>
                        <a:spcBef>
                          <a:spcPts val="0"/>
                        </a:spcBef>
                        <a:spcAft>
                          <a:spcPts val="0"/>
                        </a:spcAft>
                      </a:pPr>
                      <a:r>
                        <a:rPr lang="en-US" sz="1100">
                          <a:effectLst/>
                        </a:rPr>
                        <a:t>CPU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128 cores @ 4GHZ</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7421553"/>
                  </a:ext>
                </a:extLst>
              </a:tr>
              <a:tr h="961167">
                <a:tc>
                  <a:txBody>
                    <a:bodyPr/>
                    <a:lstStyle/>
                    <a:p>
                      <a:pPr marL="0" marR="0">
                        <a:lnSpc>
                          <a:spcPct val="107000"/>
                        </a:lnSpc>
                        <a:spcBef>
                          <a:spcPts val="0"/>
                        </a:spcBef>
                        <a:spcAft>
                          <a:spcPts val="0"/>
                        </a:spcAft>
                      </a:pPr>
                      <a:r>
                        <a:rPr lang="en-US" sz="1100">
                          <a:effectLst/>
                        </a:rPr>
                        <a:t>Iops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Assuming 100,000 simultaneous users</a:t>
                      </a:r>
                    </a:p>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100,000 * 0.5 MB retrieved data/sec = 50GB read/writes/sec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9742346"/>
                  </a:ext>
                </a:extLst>
              </a:tr>
            </a:tbl>
          </a:graphicData>
        </a:graphic>
      </p:graphicFrame>
      <p:graphicFrame>
        <p:nvGraphicFramePr>
          <p:cNvPr id="5" name="Table 4">
            <a:extLst>
              <a:ext uri="{FF2B5EF4-FFF2-40B4-BE49-F238E27FC236}">
                <a16:creationId xmlns:a16="http://schemas.microsoft.com/office/drawing/2014/main" id="{B8826D09-C6BC-44E0-9EC0-362C1DEEFC3E}"/>
              </a:ext>
            </a:extLst>
          </p:cNvPr>
          <p:cNvGraphicFramePr>
            <a:graphicFrameLocks noGrp="1"/>
          </p:cNvGraphicFramePr>
          <p:nvPr>
            <p:extLst>
              <p:ext uri="{D42A27DB-BD31-4B8C-83A1-F6EECF244321}">
                <p14:modId xmlns:p14="http://schemas.microsoft.com/office/powerpoint/2010/main" val="2446170201"/>
              </p:ext>
            </p:extLst>
          </p:nvPr>
        </p:nvGraphicFramePr>
        <p:xfrm>
          <a:off x="7959809" y="1603751"/>
          <a:ext cx="3638656" cy="4574134"/>
        </p:xfrm>
        <a:graphic>
          <a:graphicData uri="http://schemas.openxmlformats.org/drawingml/2006/table">
            <a:tbl>
              <a:tblPr firstRow="1" firstCol="1" bandRow="1">
                <a:tableStyleId>{5C22544A-7EE6-4342-B048-85BDC9FD1C3A}</a:tableStyleId>
              </a:tblPr>
              <a:tblGrid>
                <a:gridCol w="1819328">
                  <a:extLst>
                    <a:ext uri="{9D8B030D-6E8A-4147-A177-3AD203B41FA5}">
                      <a16:colId xmlns:a16="http://schemas.microsoft.com/office/drawing/2014/main" val="2830971557"/>
                    </a:ext>
                  </a:extLst>
                </a:gridCol>
                <a:gridCol w="1819328">
                  <a:extLst>
                    <a:ext uri="{9D8B030D-6E8A-4147-A177-3AD203B41FA5}">
                      <a16:colId xmlns:a16="http://schemas.microsoft.com/office/drawing/2014/main" val="1409152936"/>
                    </a:ext>
                  </a:extLst>
                </a:gridCol>
              </a:tblGrid>
              <a:tr h="323744">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Minimum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58626049"/>
                  </a:ext>
                </a:extLst>
              </a:tr>
              <a:tr h="323744">
                <a:tc>
                  <a:txBody>
                    <a:bodyPr/>
                    <a:lstStyle/>
                    <a:p>
                      <a:pPr marL="0" marR="0">
                        <a:lnSpc>
                          <a:spcPct val="107000"/>
                        </a:lnSpc>
                        <a:spcBef>
                          <a:spcPts val="0"/>
                        </a:spcBef>
                        <a:spcAft>
                          <a:spcPts val="0"/>
                        </a:spcAft>
                      </a:pPr>
                      <a:r>
                        <a:rPr lang="en-US" sz="1100">
                          <a:effectLst/>
                        </a:rPr>
                        <a:t>Platform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Amazon Elastic Beanstalk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69068551"/>
                  </a:ext>
                </a:extLst>
              </a:tr>
              <a:tr h="444431">
                <a:tc>
                  <a:txBody>
                    <a:bodyPr/>
                    <a:lstStyle/>
                    <a:p>
                      <a:pPr marL="0" marR="0">
                        <a:lnSpc>
                          <a:spcPct val="107000"/>
                        </a:lnSpc>
                        <a:spcBef>
                          <a:spcPts val="0"/>
                        </a:spcBef>
                        <a:spcAft>
                          <a:spcPts val="0"/>
                        </a:spcAft>
                      </a:pPr>
                      <a:r>
                        <a:rPr lang="en-US" sz="1100">
                          <a:effectLst/>
                        </a:rPr>
                        <a:t>Memory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64GB with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17873"/>
                  </a:ext>
                </a:extLst>
              </a:tr>
              <a:tr h="1005498">
                <a:tc>
                  <a:txBody>
                    <a:bodyPr/>
                    <a:lstStyle/>
                    <a:p>
                      <a:pPr marL="0" marR="0">
                        <a:lnSpc>
                          <a:spcPct val="107000"/>
                        </a:lnSpc>
                        <a:spcBef>
                          <a:spcPts val="0"/>
                        </a:spcBef>
                        <a:spcAft>
                          <a:spcPts val="0"/>
                        </a:spcAft>
                      </a:pPr>
                      <a:r>
                        <a:rPr lang="en-US" sz="1100">
                          <a:effectLst/>
                        </a:rPr>
                        <a:t>Storage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100 MB &lt; All Target Compiled Files &lt; 500 MB</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76247"/>
                  </a:ext>
                </a:extLst>
              </a:tr>
              <a:tr h="664620">
                <a:tc>
                  <a:txBody>
                    <a:bodyPr/>
                    <a:lstStyle/>
                    <a:p>
                      <a:pPr marL="0" marR="0">
                        <a:lnSpc>
                          <a:spcPct val="107000"/>
                        </a:lnSpc>
                        <a:spcBef>
                          <a:spcPts val="0"/>
                        </a:spcBef>
                        <a:spcAft>
                          <a:spcPts val="0"/>
                        </a:spcAft>
                      </a:pPr>
                      <a:r>
                        <a:rPr lang="en-US" sz="1100">
                          <a:effectLst/>
                        </a:rPr>
                        <a:t>CPU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32 cores @ 4GHZ with auto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17043875"/>
                  </a:ext>
                </a:extLst>
              </a:tr>
              <a:tr h="1812097">
                <a:tc>
                  <a:txBody>
                    <a:bodyPr/>
                    <a:lstStyle/>
                    <a:p>
                      <a:pPr marL="0" marR="0">
                        <a:lnSpc>
                          <a:spcPct val="107000"/>
                        </a:lnSpc>
                        <a:spcBef>
                          <a:spcPts val="0"/>
                        </a:spcBef>
                        <a:spcAft>
                          <a:spcPts val="0"/>
                        </a:spcAft>
                      </a:pPr>
                      <a:r>
                        <a:rPr lang="en-US" sz="1100">
                          <a:effectLst/>
                        </a:rPr>
                        <a:t>Iops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Assuming 100,000 simultaneous users</a:t>
                      </a:r>
                    </a:p>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100,000 * 0.5 MB retrieved data/sec = 50GB capability of data retrieval (depends on the database </a:t>
                      </a:r>
                      <a:r>
                        <a:rPr lang="en-US" sz="1100" dirty="0" err="1">
                          <a:effectLst/>
                        </a:rPr>
                        <a:t>Iops</a:t>
                      </a:r>
                      <a:r>
                        <a:rPr lang="en-US" sz="1100" dirty="0">
                          <a:effectLst/>
                        </a:rPr>
                        <a:t> as well)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25029017"/>
                  </a:ext>
                </a:extLst>
              </a:tr>
            </a:tbl>
          </a:graphicData>
        </a:graphic>
      </p:graphicFrame>
      <p:sp>
        <p:nvSpPr>
          <p:cNvPr id="7" name="TextBox 6">
            <a:extLst>
              <a:ext uri="{FF2B5EF4-FFF2-40B4-BE49-F238E27FC236}">
                <a16:creationId xmlns:a16="http://schemas.microsoft.com/office/drawing/2014/main" id="{940DEF45-FF4B-4FF1-A1D4-DCC0D332F3E1}"/>
              </a:ext>
            </a:extLst>
          </p:cNvPr>
          <p:cNvSpPr txBox="1"/>
          <p:nvPr/>
        </p:nvSpPr>
        <p:spPr>
          <a:xfrm>
            <a:off x="820449" y="1234419"/>
            <a:ext cx="3184935" cy="369332"/>
          </a:xfrm>
          <a:prstGeom prst="rect">
            <a:avLst/>
          </a:prstGeom>
          <a:noFill/>
        </p:spPr>
        <p:txBody>
          <a:bodyPr wrap="square" rtlCol="0">
            <a:spAutoFit/>
          </a:bodyPr>
          <a:lstStyle/>
          <a:p>
            <a:r>
              <a:rPr lang="en-US" dirty="0"/>
              <a:t>Cloud - Blob Storage</a:t>
            </a:r>
          </a:p>
        </p:txBody>
      </p:sp>
      <p:sp>
        <p:nvSpPr>
          <p:cNvPr id="8" name="TextBox 7">
            <a:extLst>
              <a:ext uri="{FF2B5EF4-FFF2-40B4-BE49-F238E27FC236}">
                <a16:creationId xmlns:a16="http://schemas.microsoft.com/office/drawing/2014/main" id="{F8B1691A-3FC4-4CD6-8DDD-EF43069176D4}"/>
              </a:ext>
            </a:extLst>
          </p:cNvPr>
          <p:cNvSpPr txBox="1"/>
          <p:nvPr/>
        </p:nvSpPr>
        <p:spPr>
          <a:xfrm>
            <a:off x="5132977" y="1196973"/>
            <a:ext cx="1454155" cy="369332"/>
          </a:xfrm>
          <a:prstGeom prst="rect">
            <a:avLst/>
          </a:prstGeom>
          <a:noFill/>
        </p:spPr>
        <p:txBody>
          <a:bodyPr wrap="square" rtlCol="0">
            <a:spAutoFit/>
          </a:bodyPr>
          <a:lstStyle/>
          <a:p>
            <a:r>
              <a:rPr lang="en-US" dirty="0"/>
              <a:t>Cloud - SQL</a:t>
            </a:r>
          </a:p>
        </p:txBody>
      </p:sp>
      <p:sp>
        <p:nvSpPr>
          <p:cNvPr id="9" name="TextBox 8">
            <a:extLst>
              <a:ext uri="{FF2B5EF4-FFF2-40B4-BE49-F238E27FC236}">
                <a16:creationId xmlns:a16="http://schemas.microsoft.com/office/drawing/2014/main" id="{B6EBBCB3-5855-48A3-91E5-EDAF4253C62C}"/>
              </a:ext>
            </a:extLst>
          </p:cNvPr>
          <p:cNvSpPr txBox="1"/>
          <p:nvPr/>
        </p:nvSpPr>
        <p:spPr>
          <a:xfrm>
            <a:off x="8129656" y="1196973"/>
            <a:ext cx="3637935" cy="369332"/>
          </a:xfrm>
          <a:prstGeom prst="rect">
            <a:avLst/>
          </a:prstGeom>
          <a:noFill/>
        </p:spPr>
        <p:txBody>
          <a:bodyPr wrap="square" rtlCol="0">
            <a:spAutoFit/>
          </a:bodyPr>
          <a:lstStyle/>
          <a:p>
            <a:r>
              <a:rPr lang="en-US" dirty="0"/>
              <a:t>Cloud – Web Services/API</a:t>
            </a:r>
          </a:p>
        </p:txBody>
      </p:sp>
      <p:sp>
        <p:nvSpPr>
          <p:cNvPr id="2" name="CustomShape 3">
            <a:extLst>
              <a:ext uri="{FF2B5EF4-FFF2-40B4-BE49-F238E27FC236}">
                <a16:creationId xmlns:a16="http://schemas.microsoft.com/office/drawing/2014/main" id="{E9A62D51-7FF6-4707-B59D-CF5699BD2568}"/>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5DD77FD2-E114-4A74-A770-B18183466B39}" type="slidenum">
              <a:rPr lang="en-US" sz="1200" b="1" spc="-1" smtClean="0">
                <a:solidFill>
                  <a:srgbClr val="FFFFFF"/>
                </a:solidFill>
                <a:latin typeface="Gulim"/>
              </a:rPr>
              <a:t>66</a:t>
            </a:fld>
            <a:endParaRPr lang="en-US" sz="1200" b="0" strike="noStrike" spc="-1">
              <a:latin typeface="Arial"/>
            </a:endParaRPr>
          </a:p>
        </p:txBody>
      </p:sp>
      <p:sp>
        <p:nvSpPr>
          <p:cNvPr id="6" name="CustomShape 6">
            <a:extLst>
              <a:ext uri="{FF2B5EF4-FFF2-40B4-BE49-F238E27FC236}">
                <a16:creationId xmlns:a16="http://schemas.microsoft.com/office/drawing/2014/main" id="{94289533-1CFC-49E1-9DDA-CB4792BDF4CF}"/>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
        <p:nvSpPr>
          <p:cNvPr id="10" name="CustomShape 2">
            <a:extLst>
              <a:ext uri="{FF2B5EF4-FFF2-40B4-BE49-F238E27FC236}">
                <a16:creationId xmlns:a16="http://schemas.microsoft.com/office/drawing/2014/main" id="{8D13B6F3-DF3E-4431-97A8-ED6026FD54B3}"/>
              </a:ext>
            </a:extLst>
          </p:cNvPr>
          <p:cNvSpPr/>
          <p:nvPr/>
        </p:nvSpPr>
        <p:spPr>
          <a:xfrm>
            <a:off x="380575" y="243591"/>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rPr>
              <a:t>Appendix - Specifications</a:t>
            </a:r>
          </a:p>
        </p:txBody>
      </p:sp>
    </p:spTree>
    <p:extLst>
      <p:ext uri="{BB962C8B-B14F-4D97-AF65-F5344CB8AC3E}">
        <p14:creationId xmlns:p14="http://schemas.microsoft.com/office/powerpoint/2010/main" val="6805831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5302D46-B209-44E4-91F2-16C4A68212C4}"/>
              </a:ext>
            </a:extLst>
          </p:cNvPr>
          <p:cNvGraphicFramePr>
            <a:graphicFrameLocks noGrp="1"/>
          </p:cNvGraphicFramePr>
          <p:nvPr>
            <p:extLst>
              <p:ext uri="{D42A27DB-BD31-4B8C-83A1-F6EECF244321}">
                <p14:modId xmlns:p14="http://schemas.microsoft.com/office/powerpoint/2010/main" val="3716939763"/>
              </p:ext>
            </p:extLst>
          </p:nvPr>
        </p:nvGraphicFramePr>
        <p:xfrm>
          <a:off x="1292319" y="2042648"/>
          <a:ext cx="4158328" cy="3464308"/>
        </p:xfrm>
        <a:graphic>
          <a:graphicData uri="http://schemas.openxmlformats.org/drawingml/2006/table">
            <a:tbl>
              <a:tblPr firstRow="1" firstCol="1" bandRow="1">
                <a:tableStyleId>{5C22544A-7EE6-4342-B048-85BDC9FD1C3A}</a:tableStyleId>
              </a:tblPr>
              <a:tblGrid>
                <a:gridCol w="2079164">
                  <a:extLst>
                    <a:ext uri="{9D8B030D-6E8A-4147-A177-3AD203B41FA5}">
                      <a16:colId xmlns:a16="http://schemas.microsoft.com/office/drawing/2014/main" val="4108983644"/>
                    </a:ext>
                  </a:extLst>
                </a:gridCol>
                <a:gridCol w="2079164">
                  <a:extLst>
                    <a:ext uri="{9D8B030D-6E8A-4147-A177-3AD203B41FA5}">
                      <a16:colId xmlns:a16="http://schemas.microsoft.com/office/drawing/2014/main" val="2578655218"/>
                    </a:ext>
                  </a:extLst>
                </a:gridCol>
              </a:tblGrid>
              <a:tr h="281250">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Minimum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62944631"/>
                  </a:ext>
                </a:extLst>
              </a:tr>
              <a:tr h="281250">
                <a:tc>
                  <a:txBody>
                    <a:bodyPr/>
                    <a:lstStyle/>
                    <a:p>
                      <a:pPr marL="0" marR="0">
                        <a:lnSpc>
                          <a:spcPct val="107000"/>
                        </a:lnSpc>
                        <a:spcBef>
                          <a:spcPts val="0"/>
                        </a:spcBef>
                        <a:spcAft>
                          <a:spcPts val="0"/>
                        </a:spcAft>
                      </a:pPr>
                      <a:r>
                        <a:rPr lang="en-US" sz="1100">
                          <a:effectLst/>
                        </a:rPr>
                        <a:t>Platform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Amazon Elastic Beanstalk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0349526"/>
                  </a:ext>
                </a:extLst>
              </a:tr>
              <a:tr h="281250">
                <a:tc>
                  <a:txBody>
                    <a:bodyPr/>
                    <a:lstStyle/>
                    <a:p>
                      <a:pPr marL="0" marR="0">
                        <a:lnSpc>
                          <a:spcPct val="107000"/>
                        </a:lnSpc>
                        <a:spcBef>
                          <a:spcPts val="0"/>
                        </a:spcBef>
                        <a:spcAft>
                          <a:spcPts val="0"/>
                        </a:spcAft>
                      </a:pPr>
                      <a:r>
                        <a:rPr lang="en-US" sz="1100">
                          <a:effectLst/>
                        </a:rPr>
                        <a:t>Memory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32GB with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71610116"/>
                  </a:ext>
                </a:extLst>
              </a:tr>
              <a:tr h="873520">
                <a:tc>
                  <a:txBody>
                    <a:bodyPr/>
                    <a:lstStyle/>
                    <a:p>
                      <a:pPr marL="0" marR="0">
                        <a:lnSpc>
                          <a:spcPct val="107000"/>
                        </a:lnSpc>
                        <a:spcBef>
                          <a:spcPts val="0"/>
                        </a:spcBef>
                        <a:spcAft>
                          <a:spcPts val="0"/>
                        </a:spcAft>
                      </a:pPr>
                      <a:r>
                        <a:rPr lang="en-US" sz="1100">
                          <a:effectLst/>
                        </a:rPr>
                        <a:t>Storage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100 MB &lt; All Target Compiled Files &lt; 500 MB</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738550"/>
                  </a:ext>
                </a:extLst>
              </a:tr>
              <a:tr h="577384">
                <a:tc>
                  <a:txBody>
                    <a:bodyPr/>
                    <a:lstStyle/>
                    <a:p>
                      <a:pPr marL="0" marR="0">
                        <a:lnSpc>
                          <a:spcPct val="107000"/>
                        </a:lnSpc>
                        <a:spcBef>
                          <a:spcPts val="0"/>
                        </a:spcBef>
                        <a:spcAft>
                          <a:spcPts val="0"/>
                        </a:spcAft>
                      </a:pPr>
                      <a:r>
                        <a:rPr lang="en-US" sz="1100">
                          <a:effectLst/>
                        </a:rPr>
                        <a:t>CPU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16 cores @ 4GHZ with auto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5037190"/>
                  </a:ext>
                </a:extLst>
              </a:tr>
              <a:tr h="1169654">
                <a:tc>
                  <a:txBody>
                    <a:bodyPr/>
                    <a:lstStyle/>
                    <a:p>
                      <a:pPr marL="0" marR="0">
                        <a:lnSpc>
                          <a:spcPct val="107000"/>
                        </a:lnSpc>
                        <a:spcBef>
                          <a:spcPts val="0"/>
                        </a:spcBef>
                        <a:spcAft>
                          <a:spcPts val="0"/>
                        </a:spcAft>
                      </a:pPr>
                      <a:r>
                        <a:rPr lang="en-US" sz="1100">
                          <a:effectLst/>
                        </a:rPr>
                        <a:t>Iops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Assuming 20,000 simultaneous users</a:t>
                      </a:r>
                    </a:p>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20,000 * 0.1 MB retrieved data/sec = 2GB /sec capability of data retrieval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42341116"/>
                  </a:ext>
                </a:extLst>
              </a:tr>
            </a:tbl>
          </a:graphicData>
        </a:graphic>
      </p:graphicFrame>
      <p:graphicFrame>
        <p:nvGraphicFramePr>
          <p:cNvPr id="4" name="Table 3">
            <a:extLst>
              <a:ext uri="{FF2B5EF4-FFF2-40B4-BE49-F238E27FC236}">
                <a16:creationId xmlns:a16="http://schemas.microsoft.com/office/drawing/2014/main" id="{DF321C8F-5EA4-4B9C-A87F-D9BA0C23CB23}"/>
              </a:ext>
            </a:extLst>
          </p:cNvPr>
          <p:cNvGraphicFramePr>
            <a:graphicFrameLocks noGrp="1"/>
          </p:cNvGraphicFramePr>
          <p:nvPr>
            <p:extLst>
              <p:ext uri="{D42A27DB-BD31-4B8C-83A1-F6EECF244321}">
                <p14:modId xmlns:p14="http://schemas.microsoft.com/office/powerpoint/2010/main" val="46270699"/>
              </p:ext>
            </p:extLst>
          </p:nvPr>
        </p:nvGraphicFramePr>
        <p:xfrm>
          <a:off x="6318043" y="2042648"/>
          <a:ext cx="3500286" cy="3700286"/>
        </p:xfrm>
        <a:graphic>
          <a:graphicData uri="http://schemas.openxmlformats.org/drawingml/2006/table">
            <a:tbl>
              <a:tblPr firstRow="1" firstCol="1" bandRow="1">
                <a:tableStyleId>{5C22544A-7EE6-4342-B048-85BDC9FD1C3A}</a:tableStyleId>
              </a:tblPr>
              <a:tblGrid>
                <a:gridCol w="1750143">
                  <a:extLst>
                    <a:ext uri="{9D8B030D-6E8A-4147-A177-3AD203B41FA5}">
                      <a16:colId xmlns:a16="http://schemas.microsoft.com/office/drawing/2014/main" val="3411027871"/>
                    </a:ext>
                  </a:extLst>
                </a:gridCol>
                <a:gridCol w="1750143">
                  <a:extLst>
                    <a:ext uri="{9D8B030D-6E8A-4147-A177-3AD203B41FA5}">
                      <a16:colId xmlns:a16="http://schemas.microsoft.com/office/drawing/2014/main" val="1871093825"/>
                    </a:ext>
                  </a:extLst>
                </a:gridCol>
              </a:tblGrid>
              <a:tr h="356931">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Minimum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91664128"/>
                  </a:ext>
                </a:extLst>
              </a:tr>
              <a:tr h="313846">
                <a:tc>
                  <a:txBody>
                    <a:bodyPr/>
                    <a:lstStyle/>
                    <a:p>
                      <a:pPr marL="0" marR="0">
                        <a:lnSpc>
                          <a:spcPct val="107000"/>
                        </a:lnSpc>
                        <a:spcBef>
                          <a:spcPts val="0"/>
                        </a:spcBef>
                        <a:spcAft>
                          <a:spcPts val="0"/>
                        </a:spcAft>
                      </a:pPr>
                      <a:r>
                        <a:rPr lang="en-US" sz="1100">
                          <a:effectLst/>
                        </a:rPr>
                        <a:t>Platform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Amazon Lambda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78481314"/>
                  </a:ext>
                </a:extLst>
              </a:tr>
              <a:tr h="356931">
                <a:tc>
                  <a:txBody>
                    <a:bodyPr/>
                    <a:lstStyle/>
                    <a:p>
                      <a:pPr marL="0" marR="0">
                        <a:lnSpc>
                          <a:spcPct val="107000"/>
                        </a:lnSpc>
                        <a:spcBef>
                          <a:spcPts val="0"/>
                        </a:spcBef>
                        <a:spcAft>
                          <a:spcPts val="0"/>
                        </a:spcAft>
                      </a:pPr>
                      <a:r>
                        <a:rPr lang="en-US" sz="1100">
                          <a:effectLst/>
                        </a:rPr>
                        <a:t>Memory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16GB with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02615726"/>
                  </a:ext>
                </a:extLst>
              </a:tr>
              <a:tr h="723064">
                <a:tc>
                  <a:txBody>
                    <a:bodyPr/>
                    <a:lstStyle/>
                    <a:p>
                      <a:pPr marL="0" marR="0">
                        <a:lnSpc>
                          <a:spcPct val="107000"/>
                        </a:lnSpc>
                        <a:spcBef>
                          <a:spcPts val="0"/>
                        </a:spcBef>
                        <a:spcAft>
                          <a:spcPts val="0"/>
                        </a:spcAft>
                      </a:pPr>
                      <a:r>
                        <a:rPr lang="en-US" sz="1100">
                          <a:effectLst/>
                        </a:rPr>
                        <a:t>Storage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10 MB &lt; All Target Compiled Files &lt; 50 MB</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98684160"/>
                  </a:ext>
                </a:extLst>
              </a:tr>
              <a:tr h="644301">
                <a:tc>
                  <a:txBody>
                    <a:bodyPr/>
                    <a:lstStyle/>
                    <a:p>
                      <a:pPr marL="0" marR="0">
                        <a:lnSpc>
                          <a:spcPct val="107000"/>
                        </a:lnSpc>
                        <a:spcBef>
                          <a:spcPts val="0"/>
                        </a:spcBef>
                        <a:spcAft>
                          <a:spcPts val="0"/>
                        </a:spcAft>
                      </a:pPr>
                      <a:r>
                        <a:rPr lang="en-US" sz="1100">
                          <a:effectLst/>
                        </a:rPr>
                        <a:t>CPU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8 cores @ 4GHZ with auto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1888768"/>
                  </a:ext>
                </a:extLst>
              </a:tr>
              <a:tr h="1305213">
                <a:tc>
                  <a:txBody>
                    <a:bodyPr/>
                    <a:lstStyle/>
                    <a:p>
                      <a:pPr marL="0" marR="0">
                        <a:lnSpc>
                          <a:spcPct val="107000"/>
                        </a:lnSpc>
                        <a:spcBef>
                          <a:spcPts val="0"/>
                        </a:spcBef>
                        <a:spcAft>
                          <a:spcPts val="0"/>
                        </a:spcAft>
                      </a:pPr>
                      <a:r>
                        <a:rPr lang="en-US" sz="1100">
                          <a:effectLst/>
                        </a:rPr>
                        <a:t>Iops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Assuming 1 GB of data from each rental vendor @ 4 vendors</a:t>
                      </a:r>
                    </a:p>
                    <a:p>
                      <a:pPr marL="0" marR="0">
                        <a:lnSpc>
                          <a:spcPct val="107000"/>
                        </a:lnSpc>
                        <a:spcBef>
                          <a:spcPts val="0"/>
                        </a:spcBef>
                        <a:spcAft>
                          <a:spcPts val="0"/>
                        </a:spcAft>
                      </a:pPr>
                      <a:r>
                        <a:rPr lang="en-US" sz="1100">
                          <a:effectLst/>
                        </a:rPr>
                        <a:t> 4GB data in &lt; 30 seconds = 133 MB/s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7039602"/>
                  </a:ext>
                </a:extLst>
              </a:tr>
            </a:tbl>
          </a:graphicData>
        </a:graphic>
      </p:graphicFrame>
      <p:sp>
        <p:nvSpPr>
          <p:cNvPr id="6" name="TextBox 5">
            <a:extLst>
              <a:ext uri="{FF2B5EF4-FFF2-40B4-BE49-F238E27FC236}">
                <a16:creationId xmlns:a16="http://schemas.microsoft.com/office/drawing/2014/main" id="{D951E339-3DBE-4032-B3A8-C25C6890E564}"/>
              </a:ext>
            </a:extLst>
          </p:cNvPr>
          <p:cNvSpPr txBox="1"/>
          <p:nvPr/>
        </p:nvSpPr>
        <p:spPr>
          <a:xfrm>
            <a:off x="2011995" y="1328248"/>
            <a:ext cx="3864077" cy="369332"/>
          </a:xfrm>
          <a:prstGeom prst="rect">
            <a:avLst/>
          </a:prstGeom>
          <a:noFill/>
        </p:spPr>
        <p:txBody>
          <a:bodyPr wrap="square" rtlCol="0">
            <a:spAutoFit/>
          </a:bodyPr>
          <a:lstStyle/>
          <a:p>
            <a:r>
              <a:rPr lang="en-US" dirty="0"/>
              <a:t>Cloud - Web Application</a:t>
            </a:r>
          </a:p>
        </p:txBody>
      </p:sp>
      <p:sp>
        <p:nvSpPr>
          <p:cNvPr id="7" name="TextBox 6">
            <a:extLst>
              <a:ext uri="{FF2B5EF4-FFF2-40B4-BE49-F238E27FC236}">
                <a16:creationId xmlns:a16="http://schemas.microsoft.com/office/drawing/2014/main" id="{B45A8ADE-887D-4F59-8F71-A077779D7E86}"/>
              </a:ext>
            </a:extLst>
          </p:cNvPr>
          <p:cNvSpPr txBox="1"/>
          <p:nvPr/>
        </p:nvSpPr>
        <p:spPr>
          <a:xfrm>
            <a:off x="6624702" y="1328248"/>
            <a:ext cx="3303639" cy="369332"/>
          </a:xfrm>
          <a:prstGeom prst="rect">
            <a:avLst/>
          </a:prstGeom>
          <a:noFill/>
        </p:spPr>
        <p:txBody>
          <a:bodyPr wrap="square" rtlCol="0">
            <a:spAutoFit/>
          </a:bodyPr>
          <a:lstStyle/>
          <a:p>
            <a:r>
              <a:rPr lang="en-US" dirty="0"/>
              <a:t>Cloud – Vendor AP Bridge</a:t>
            </a:r>
          </a:p>
        </p:txBody>
      </p:sp>
      <p:sp>
        <p:nvSpPr>
          <p:cNvPr id="2" name="CustomShape 3">
            <a:extLst>
              <a:ext uri="{FF2B5EF4-FFF2-40B4-BE49-F238E27FC236}">
                <a16:creationId xmlns:a16="http://schemas.microsoft.com/office/drawing/2014/main" id="{3B6ABADF-0F04-4371-82D4-1C438FDFBB6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B9BE60E0-1E44-485C-848A-6DEAA52B417E}" type="slidenum">
              <a:rPr lang="en-US" sz="1200" b="1" spc="-1" smtClean="0">
                <a:solidFill>
                  <a:srgbClr val="FFFFFF"/>
                </a:solidFill>
                <a:latin typeface="Gulim"/>
              </a:rPr>
              <a:t>67</a:t>
            </a:fld>
            <a:endParaRPr lang="en-US" sz="1200" b="0" strike="noStrike" spc="-1">
              <a:latin typeface="Arial"/>
            </a:endParaRPr>
          </a:p>
        </p:txBody>
      </p:sp>
      <p:sp>
        <p:nvSpPr>
          <p:cNvPr id="5" name="CustomShape 6">
            <a:extLst>
              <a:ext uri="{FF2B5EF4-FFF2-40B4-BE49-F238E27FC236}">
                <a16:creationId xmlns:a16="http://schemas.microsoft.com/office/drawing/2014/main" id="{09CA60B6-7E28-4A1D-A7EA-1D4A74BC26CF}"/>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
        <p:nvSpPr>
          <p:cNvPr id="8" name="CustomShape 2">
            <a:extLst>
              <a:ext uri="{FF2B5EF4-FFF2-40B4-BE49-F238E27FC236}">
                <a16:creationId xmlns:a16="http://schemas.microsoft.com/office/drawing/2014/main" id="{F671E8CA-6445-4802-BAA2-A08DE0A99A41}"/>
              </a:ext>
            </a:extLst>
          </p:cNvPr>
          <p:cNvSpPr/>
          <p:nvPr/>
        </p:nvSpPr>
        <p:spPr>
          <a:xfrm>
            <a:off x="380575" y="243591"/>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rPr>
              <a:t>Appendix - Specifications</a:t>
            </a:r>
          </a:p>
        </p:txBody>
      </p:sp>
    </p:spTree>
    <p:extLst>
      <p:ext uri="{BB962C8B-B14F-4D97-AF65-F5344CB8AC3E}">
        <p14:creationId xmlns:p14="http://schemas.microsoft.com/office/powerpoint/2010/main" val="37202119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75460106-BF35-4E26-AE71-F40B92E0B302}" type="slidenum">
              <a:rPr lang="en-US" sz="1200" b="1" spc="-1" smtClean="0">
                <a:solidFill>
                  <a:srgbClr val="FFFFFF"/>
                </a:solidFill>
                <a:latin typeface="Gulim"/>
              </a:rPr>
              <a:t>68</a:t>
            </a:fld>
            <a:endParaRPr lang="en-US" sz="1200" b="0" strike="noStrike" spc="-1">
              <a:latin typeface="Arial"/>
            </a:endParaRPr>
          </a:p>
        </p:txBody>
      </p:sp>
      <p:sp>
        <p:nvSpPr>
          <p:cNvPr id="7" name="CustomShape 2">
            <a:extLst>
              <a:ext uri="{FF2B5EF4-FFF2-40B4-BE49-F238E27FC236}">
                <a16:creationId xmlns:a16="http://schemas.microsoft.com/office/drawing/2014/main" id="{B2742BE3-478D-41A5-A361-46B87C0A7AEF}"/>
              </a:ext>
            </a:extLst>
          </p:cNvPr>
          <p:cNvSpPr/>
          <p:nvPr/>
        </p:nvSpPr>
        <p:spPr>
          <a:xfrm>
            <a:off x="723510" y="121736"/>
            <a:ext cx="11464412"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Appendix Data Management</a:t>
            </a:r>
            <a:endParaRPr lang="en-US" sz="4400" b="0" strike="noStrike" spc="-1" dirty="0">
              <a:solidFill>
                <a:schemeClr val="bg2"/>
              </a:solidFill>
              <a:latin typeface="Arial"/>
            </a:endParaRPr>
          </a:p>
        </p:txBody>
      </p:sp>
      <p:graphicFrame>
        <p:nvGraphicFramePr>
          <p:cNvPr id="2" name="Table 1">
            <a:extLst>
              <a:ext uri="{FF2B5EF4-FFF2-40B4-BE49-F238E27FC236}">
                <a16:creationId xmlns:a16="http://schemas.microsoft.com/office/drawing/2014/main" id="{4F1B19E4-28EA-4C62-A05E-427E19A01B5D}"/>
              </a:ext>
            </a:extLst>
          </p:cNvPr>
          <p:cNvGraphicFramePr>
            <a:graphicFrameLocks noGrp="1"/>
          </p:cNvGraphicFramePr>
          <p:nvPr>
            <p:extLst>
              <p:ext uri="{D42A27DB-BD31-4B8C-83A1-F6EECF244321}">
                <p14:modId xmlns:p14="http://schemas.microsoft.com/office/powerpoint/2010/main" val="1362203489"/>
              </p:ext>
            </p:extLst>
          </p:nvPr>
        </p:nvGraphicFramePr>
        <p:xfrm>
          <a:off x="403123" y="934065"/>
          <a:ext cx="11326762" cy="5220928"/>
        </p:xfrm>
        <a:graphic>
          <a:graphicData uri="http://schemas.openxmlformats.org/drawingml/2006/table">
            <a:tbl>
              <a:tblPr firstRow="1" firstCol="1" bandRow="1">
                <a:tableStyleId>{5C22544A-7EE6-4342-B048-85BDC9FD1C3A}</a:tableStyleId>
              </a:tblPr>
              <a:tblGrid>
                <a:gridCol w="2265352">
                  <a:extLst>
                    <a:ext uri="{9D8B030D-6E8A-4147-A177-3AD203B41FA5}">
                      <a16:colId xmlns:a16="http://schemas.microsoft.com/office/drawing/2014/main" val="3424702373"/>
                    </a:ext>
                  </a:extLst>
                </a:gridCol>
                <a:gridCol w="1823653">
                  <a:extLst>
                    <a:ext uri="{9D8B030D-6E8A-4147-A177-3AD203B41FA5}">
                      <a16:colId xmlns:a16="http://schemas.microsoft.com/office/drawing/2014/main" val="2831402151"/>
                    </a:ext>
                  </a:extLst>
                </a:gridCol>
                <a:gridCol w="1259501">
                  <a:extLst>
                    <a:ext uri="{9D8B030D-6E8A-4147-A177-3AD203B41FA5}">
                      <a16:colId xmlns:a16="http://schemas.microsoft.com/office/drawing/2014/main" val="3196869253"/>
                    </a:ext>
                  </a:extLst>
                </a:gridCol>
                <a:gridCol w="3712904">
                  <a:extLst>
                    <a:ext uri="{9D8B030D-6E8A-4147-A177-3AD203B41FA5}">
                      <a16:colId xmlns:a16="http://schemas.microsoft.com/office/drawing/2014/main" val="4032370432"/>
                    </a:ext>
                  </a:extLst>
                </a:gridCol>
                <a:gridCol w="2265352">
                  <a:extLst>
                    <a:ext uri="{9D8B030D-6E8A-4147-A177-3AD203B41FA5}">
                      <a16:colId xmlns:a16="http://schemas.microsoft.com/office/drawing/2014/main" val="4234372671"/>
                    </a:ext>
                  </a:extLst>
                </a:gridCol>
              </a:tblGrid>
              <a:tr h="253663">
                <a:tc>
                  <a:txBody>
                    <a:bodyPr/>
                    <a:lstStyle/>
                    <a:p>
                      <a:pPr marL="0" marR="0">
                        <a:lnSpc>
                          <a:spcPct val="107000"/>
                        </a:lnSpc>
                        <a:spcBef>
                          <a:spcPts val="0"/>
                        </a:spcBef>
                        <a:spcAft>
                          <a:spcPts val="0"/>
                        </a:spcAft>
                      </a:pPr>
                      <a:r>
                        <a:rPr lang="en-US" sz="1100" dirty="0">
                          <a:effectLst/>
                        </a:rPr>
                        <a:t>Data Collected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Source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Persisted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When Removed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Storage Location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73562386"/>
                  </a:ext>
                </a:extLst>
              </a:tr>
              <a:tr h="253663">
                <a:tc>
                  <a:txBody>
                    <a:bodyPr/>
                    <a:lstStyle/>
                    <a:p>
                      <a:pPr marL="0" marR="0" algn="ctr">
                        <a:lnSpc>
                          <a:spcPct val="107000"/>
                        </a:lnSpc>
                        <a:spcBef>
                          <a:spcPts val="0"/>
                        </a:spcBef>
                        <a:spcAft>
                          <a:spcPts val="0"/>
                        </a:spcAft>
                      </a:pPr>
                      <a:r>
                        <a:rPr lang="en-US" sz="1100">
                          <a:effectLst/>
                        </a:rPr>
                        <a:t>User Information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User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Bef>
                          <a:spcPts val="0"/>
                        </a:spcBef>
                        <a:spcAft>
                          <a:spcPts val="0"/>
                        </a:spcAft>
                      </a:pPr>
                      <a:r>
                        <a:rPr lang="en-US" sz="1100">
                          <a:effectLst/>
                        </a:rPr>
                        <a:t>DB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59202779"/>
                  </a:ext>
                </a:extLst>
              </a:tr>
              <a:tr h="520750">
                <a:tc>
                  <a:txBody>
                    <a:bodyPr/>
                    <a:lstStyle/>
                    <a:p>
                      <a:pPr marL="0" marR="0" algn="ctr">
                        <a:lnSpc>
                          <a:spcPct val="107000"/>
                        </a:lnSpc>
                        <a:spcBef>
                          <a:spcPts val="0"/>
                        </a:spcBef>
                        <a:spcAft>
                          <a:spcPts val="0"/>
                        </a:spcAft>
                      </a:pPr>
                      <a:r>
                        <a:rPr lang="en-US" sz="1100">
                          <a:effectLst/>
                        </a:rPr>
                        <a:t>Truck Rental Information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3</a:t>
                      </a:r>
                      <a:r>
                        <a:rPr lang="en-US" sz="1100" baseline="30000">
                          <a:effectLst/>
                        </a:rPr>
                        <a:t>RD</a:t>
                      </a:r>
                      <a:r>
                        <a:rPr lang="en-US" sz="1100">
                          <a:effectLst/>
                        </a:rPr>
                        <a:t> Party Web API</a:t>
                      </a:r>
                    </a:p>
                    <a:p>
                      <a:pPr marL="0" marR="0" algn="ctr">
                        <a:lnSpc>
                          <a:spcPct val="107000"/>
                        </a:lnSpc>
                        <a:spcBef>
                          <a:spcPts val="0"/>
                        </a:spcBef>
                        <a:spcAft>
                          <a:spcPts val="0"/>
                        </a:spcAft>
                      </a:pPr>
                      <a:r>
                        <a:rPr lang="en-US" sz="1100">
                          <a:effectLst/>
                        </a:rPr>
                        <a:t>3</a:t>
                      </a:r>
                      <a:r>
                        <a:rPr lang="en-US" sz="1100" baseline="30000">
                          <a:effectLst/>
                        </a:rPr>
                        <a:t>RD</a:t>
                      </a:r>
                      <a:r>
                        <a:rPr lang="en-US" sz="1100">
                          <a:effectLst/>
                        </a:rPr>
                        <a:t> Party Website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57833814"/>
                  </a:ext>
                </a:extLst>
              </a:tr>
              <a:tr h="520750">
                <a:tc>
                  <a:txBody>
                    <a:bodyPr/>
                    <a:lstStyle/>
                    <a:p>
                      <a:pPr marL="0" marR="0" algn="ctr">
                        <a:lnSpc>
                          <a:spcPct val="107000"/>
                        </a:lnSpc>
                        <a:spcBef>
                          <a:spcPts val="0"/>
                        </a:spcBef>
                        <a:spcAft>
                          <a:spcPts val="0"/>
                        </a:spcAft>
                      </a:pPr>
                      <a:r>
                        <a:rPr lang="en-US" sz="1100" dirty="0">
                          <a:effectLst/>
                        </a:rPr>
                        <a:t>Photos for 3D Model Generation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3">
                  <a:txBody>
                    <a:bodyPr/>
                    <a:lstStyle/>
                    <a:p>
                      <a:pPr marL="0" marR="0" algn="ctr">
                        <a:lnSpc>
                          <a:spcPct val="107000"/>
                        </a:lnSpc>
                        <a:spcBef>
                          <a:spcPts val="0"/>
                        </a:spcBef>
                        <a:spcAft>
                          <a:spcPts val="0"/>
                        </a:spcAft>
                      </a:pPr>
                      <a:r>
                        <a:rPr lang="en-US" sz="1100">
                          <a:effectLst/>
                        </a:rPr>
                        <a:t>User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5">
                  <a:txBody>
                    <a:bodyPr/>
                    <a:lstStyle/>
                    <a:p>
                      <a:pPr marL="0" marR="0" algn="ctr">
                        <a:lnSpc>
                          <a:spcPct val="107000"/>
                        </a:lnSpc>
                        <a:spcBef>
                          <a:spcPts val="0"/>
                        </a:spcBef>
                        <a:spcAft>
                          <a:spcPts val="0"/>
                        </a:spcAft>
                      </a:pPr>
                      <a:r>
                        <a:rPr lang="en-US" sz="1100">
                          <a:effectLst/>
                        </a:rPr>
                        <a:t>Temporarily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After 3D Model Generation Completed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EFS and User Device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83499749"/>
                  </a:ext>
                </a:extLst>
              </a:tr>
              <a:tr h="520750">
                <a:tc>
                  <a:txBody>
                    <a:bodyPr/>
                    <a:lstStyle/>
                    <a:p>
                      <a:pPr marL="0" marR="0" algn="ctr">
                        <a:lnSpc>
                          <a:spcPct val="107000"/>
                        </a:lnSpc>
                        <a:spcBef>
                          <a:spcPts val="0"/>
                        </a:spcBef>
                        <a:spcAft>
                          <a:spcPts val="0"/>
                        </a:spcAft>
                      </a:pPr>
                      <a:r>
                        <a:rPr lang="en-US" sz="1100">
                          <a:effectLst/>
                        </a:rPr>
                        <a:t>Photos for Box Content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rowSpan="4">
                  <a:txBody>
                    <a:bodyPr/>
                    <a:lstStyle/>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Triggers:</a:t>
                      </a:r>
                    </a:p>
                    <a:p>
                      <a:pPr marL="342900" marR="0" lvl="0" indent="-342900">
                        <a:lnSpc>
                          <a:spcPct val="107000"/>
                        </a:lnSpc>
                        <a:spcBef>
                          <a:spcPts val="0"/>
                        </a:spcBef>
                        <a:spcAft>
                          <a:spcPts val="0"/>
                        </a:spcAft>
                        <a:buFont typeface="Symbol" panose="05050102010706020507" pitchFamily="18" charset="2"/>
                        <a:buChar char=""/>
                      </a:pPr>
                      <a:r>
                        <a:rPr lang="en-US" sz="1100">
                          <a:effectLst/>
                        </a:rPr>
                        <a:t>After Move Completed and Feedback Submitted</a:t>
                      </a:r>
                    </a:p>
                    <a:p>
                      <a:pPr marL="342900" marR="0" lvl="0" indent="-342900">
                        <a:lnSpc>
                          <a:spcPct val="107000"/>
                        </a:lnSpc>
                        <a:spcBef>
                          <a:spcPts val="0"/>
                        </a:spcBef>
                        <a:spcAft>
                          <a:spcPts val="0"/>
                        </a:spcAft>
                        <a:buFont typeface="Symbol" panose="05050102010706020507" pitchFamily="18" charset="2"/>
                        <a:buChar char=""/>
                      </a:pPr>
                      <a:r>
                        <a:rPr lang="en-US" sz="1100">
                          <a:effectLst/>
                        </a:rPr>
                        <a:t>Manual Deletion</a:t>
                      </a:r>
                    </a:p>
                    <a:p>
                      <a:pPr marL="342900" marR="0" lvl="0" indent="-342900">
                        <a:lnSpc>
                          <a:spcPct val="107000"/>
                        </a:lnSpc>
                        <a:spcBef>
                          <a:spcPts val="0"/>
                        </a:spcBef>
                        <a:spcAft>
                          <a:spcPts val="0"/>
                        </a:spcAft>
                        <a:buFont typeface="Symbol" panose="05050102010706020507" pitchFamily="18" charset="2"/>
                        <a:buChar char=""/>
                      </a:pPr>
                      <a:r>
                        <a:rPr lang="en-US" sz="1100">
                          <a:effectLst/>
                        </a:rPr>
                        <a:t>After Period of Time After Move Ended</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User Device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55470443"/>
                  </a:ext>
                </a:extLst>
              </a:tr>
              <a:tr h="253663">
                <a:tc>
                  <a:txBody>
                    <a:bodyPr/>
                    <a:lstStyle/>
                    <a:p>
                      <a:pPr marL="0" marR="0" algn="ctr">
                        <a:lnSpc>
                          <a:spcPct val="107000"/>
                        </a:lnSpc>
                        <a:spcBef>
                          <a:spcPts val="0"/>
                        </a:spcBef>
                        <a:spcAft>
                          <a:spcPts val="0"/>
                        </a:spcAft>
                      </a:pPr>
                      <a:r>
                        <a:rPr lang="en-US" sz="1100">
                          <a:effectLst/>
                        </a:rPr>
                        <a:t>Move Inventory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tc rowSpan="7">
                  <a:txBody>
                    <a:bodyPr/>
                    <a:lstStyle/>
                    <a:p>
                      <a:pPr marL="0" marR="0" algn="ctr">
                        <a:lnSpc>
                          <a:spcPct val="107000"/>
                        </a:lnSpc>
                        <a:spcBef>
                          <a:spcPts val="0"/>
                        </a:spcBef>
                        <a:spcAft>
                          <a:spcPts val="0"/>
                        </a:spcAft>
                      </a:pPr>
                      <a:r>
                        <a:rPr lang="en-US" sz="1100">
                          <a:effectLst/>
                        </a:rPr>
                        <a:t>DB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0144735"/>
                  </a:ext>
                </a:extLst>
              </a:tr>
              <a:tr h="253663">
                <a:tc>
                  <a:txBody>
                    <a:bodyPr/>
                    <a:lstStyle/>
                    <a:p>
                      <a:pPr marL="0" marR="0" algn="ctr">
                        <a:lnSpc>
                          <a:spcPct val="107000"/>
                        </a:lnSpc>
                        <a:spcBef>
                          <a:spcPts val="0"/>
                        </a:spcBef>
                        <a:spcAft>
                          <a:spcPts val="0"/>
                        </a:spcAft>
                      </a:pPr>
                      <a:r>
                        <a:rPr lang="en-US" sz="1100">
                          <a:effectLst/>
                        </a:rPr>
                        <a:t>Load Plan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System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96114390"/>
                  </a:ext>
                </a:extLst>
              </a:tr>
              <a:tr h="1095200">
                <a:tc>
                  <a:txBody>
                    <a:bodyPr/>
                    <a:lstStyle/>
                    <a:p>
                      <a:pPr marL="0" marR="0" algn="ctr">
                        <a:lnSpc>
                          <a:spcPct val="107000"/>
                        </a:lnSpc>
                        <a:spcBef>
                          <a:spcPts val="0"/>
                        </a:spcBef>
                        <a:spcAft>
                          <a:spcPts val="0"/>
                        </a:spcAft>
                      </a:pPr>
                      <a:r>
                        <a:rPr lang="en-US" sz="1100">
                          <a:effectLst/>
                        </a:rPr>
                        <a:t>User Location Information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4">
                  <a:txBody>
                    <a:bodyPr/>
                    <a:lstStyle/>
                    <a:p>
                      <a:pPr marL="0" marR="0" algn="ctr">
                        <a:lnSpc>
                          <a:spcPct val="107000"/>
                        </a:lnSpc>
                        <a:spcBef>
                          <a:spcPts val="0"/>
                        </a:spcBef>
                        <a:spcAft>
                          <a:spcPts val="0"/>
                        </a:spcAft>
                      </a:pPr>
                      <a:r>
                        <a:rPr lang="en-US" sz="1100">
                          <a:effectLst/>
                        </a:rPr>
                        <a:t>User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459116175"/>
                  </a:ext>
                </a:extLst>
              </a:tr>
              <a:tr h="520750">
                <a:tc>
                  <a:txBody>
                    <a:bodyPr/>
                    <a:lstStyle/>
                    <a:p>
                      <a:pPr marL="0" marR="0" algn="ctr">
                        <a:lnSpc>
                          <a:spcPct val="107000"/>
                        </a:lnSpc>
                        <a:spcBef>
                          <a:spcPts val="0"/>
                        </a:spcBef>
                        <a:spcAft>
                          <a:spcPts val="0"/>
                        </a:spcAft>
                      </a:pPr>
                      <a:r>
                        <a:rPr lang="en-US" sz="1100">
                          <a:effectLst/>
                        </a:rPr>
                        <a:t>Anonymous Move Analytics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rowSpan="4">
                  <a:txBody>
                    <a:bodyPr/>
                    <a:lstStyle/>
                    <a:p>
                      <a:pPr marL="0" marR="0" algn="ctr">
                        <a:lnSpc>
                          <a:spcPct val="107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4">
                  <a:txBody>
                    <a:bodyPr/>
                    <a:lstStyle/>
                    <a:p>
                      <a:pPr marL="0" marR="0" algn="ctr">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extLst>
                  <a:ext uri="{0D108BD9-81ED-4DB2-BD59-A6C34878D82A}">
                    <a16:rowId xmlns:a16="http://schemas.microsoft.com/office/drawing/2014/main" val="313684438"/>
                  </a:ext>
                </a:extLst>
              </a:tr>
              <a:tr h="520750">
                <a:tc>
                  <a:txBody>
                    <a:bodyPr/>
                    <a:lstStyle/>
                    <a:p>
                      <a:pPr marL="0" marR="0" algn="ctr">
                        <a:lnSpc>
                          <a:spcPct val="107000"/>
                        </a:lnSpc>
                        <a:spcBef>
                          <a:spcPts val="0"/>
                        </a:spcBef>
                        <a:spcAft>
                          <a:spcPts val="0"/>
                        </a:spcAft>
                      </a:pPr>
                      <a:r>
                        <a:rPr lang="en-US" sz="1100">
                          <a:effectLst/>
                        </a:rPr>
                        <a:t>App Usage Information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20425632"/>
                  </a:ext>
                </a:extLst>
              </a:tr>
              <a:tr h="253663">
                <a:tc>
                  <a:txBody>
                    <a:bodyPr/>
                    <a:lstStyle/>
                    <a:p>
                      <a:pPr marL="0" marR="0" algn="ctr">
                        <a:lnSpc>
                          <a:spcPct val="107000"/>
                        </a:lnSpc>
                        <a:spcBef>
                          <a:spcPts val="0"/>
                        </a:spcBef>
                        <a:spcAft>
                          <a:spcPts val="0"/>
                        </a:spcAft>
                      </a:pPr>
                      <a:r>
                        <a:rPr lang="en-US" sz="1100">
                          <a:effectLst/>
                        </a:rPr>
                        <a:t>Feedback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70574831"/>
                  </a:ext>
                </a:extLst>
              </a:tr>
              <a:tr h="253663">
                <a:tc>
                  <a:txBody>
                    <a:bodyPr/>
                    <a:lstStyle/>
                    <a:p>
                      <a:pPr marL="0" marR="0" algn="ctr">
                        <a:lnSpc>
                          <a:spcPct val="107000"/>
                        </a:lnSpc>
                        <a:spcBef>
                          <a:spcPts val="0"/>
                        </a:spcBef>
                        <a:spcAft>
                          <a:spcPts val="0"/>
                        </a:spcAft>
                      </a:pPr>
                      <a:r>
                        <a:rPr lang="en-US" sz="1100">
                          <a:effectLst/>
                        </a:rPr>
                        <a:t>Expert Tips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Move Expert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39032797"/>
                  </a:ext>
                </a:extLst>
              </a:tr>
            </a:tbl>
          </a:graphicData>
        </a:graphic>
      </p:graphicFrame>
    </p:spTree>
    <p:extLst>
      <p:ext uri="{BB962C8B-B14F-4D97-AF65-F5344CB8AC3E}">
        <p14:creationId xmlns:p14="http://schemas.microsoft.com/office/powerpoint/2010/main" val="1618735247"/>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211213" y="1480835"/>
            <a:ext cx="5310170" cy="590931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 mover I need to be able to reset my own password.</a:t>
            </a:r>
          </a:p>
          <a:p>
            <a:pPr marL="285750" indent="-285750">
              <a:buFont typeface="Arial" panose="020B0604020202020204" pitchFamily="34" charset="0"/>
              <a:buChar char="•"/>
            </a:pPr>
            <a:r>
              <a:rPr lang="en-US">
                <a:solidFill>
                  <a:schemeClr val="bg1"/>
                </a:solidFill>
              </a:rPr>
              <a:t>As a mover I need to be able to unlock my account via email when I have entered too many incorrect passwords.</a:t>
            </a:r>
          </a:p>
          <a:p>
            <a:pPr marL="285750" indent="-285750">
              <a:buFont typeface="Arial" panose="020B0604020202020204" pitchFamily="34" charset="0"/>
              <a:buChar char="•"/>
            </a:pPr>
            <a:r>
              <a:rPr lang="en-US">
                <a:solidFill>
                  <a:schemeClr val="bg1"/>
                </a:solidFill>
              </a:rPr>
              <a:t>As a mover I need to be able to share my move plan with those who are helping me.</a:t>
            </a:r>
          </a:p>
          <a:p>
            <a:pPr marL="285750" indent="-285750">
              <a:buFont typeface="Arial" panose="020B0604020202020204" pitchFamily="34" charset="0"/>
              <a:buChar char="•"/>
            </a:pPr>
            <a:r>
              <a:rPr lang="en-US">
                <a:solidFill>
                  <a:schemeClr val="bg1"/>
                </a:solidFill>
              </a:rPr>
              <a:t>As a mover I need to be able create and delete a move plan.</a:t>
            </a:r>
          </a:p>
          <a:p>
            <a:pPr marL="285750" indent="-285750">
              <a:buFont typeface="Arial" panose="020B0604020202020204" pitchFamily="34" charset="0"/>
              <a:buChar char="•"/>
            </a:pPr>
            <a:r>
              <a:rPr lang="en-US">
                <a:solidFill>
                  <a:schemeClr val="bg1"/>
                </a:solidFill>
              </a:rPr>
              <a:t>As a mover I need to be able to measure my items.</a:t>
            </a:r>
          </a:p>
          <a:p>
            <a:pPr marL="285750" indent="-285750">
              <a:buFont typeface="Arial" panose="020B0604020202020204" pitchFamily="34" charset="0"/>
              <a:buChar char="•"/>
            </a:pPr>
            <a:r>
              <a:rPr lang="en-US">
                <a:solidFill>
                  <a:schemeClr val="bg1"/>
                </a:solidFill>
              </a:rPr>
              <a:t>As a mover I need to be able to reserve and rent a truck.</a:t>
            </a:r>
          </a:p>
          <a:p>
            <a:pPr marL="285750" indent="-285750">
              <a:buFont typeface="Arial" panose="020B0604020202020204" pitchFamily="34" charset="0"/>
              <a:buChar char="•"/>
            </a:pPr>
            <a:r>
              <a:rPr lang="en-US">
                <a:solidFill>
                  <a:schemeClr val="bg1"/>
                </a:solidFill>
              </a:rPr>
              <a:t>As a mover I need to be able to see a catalogue of all my items.</a:t>
            </a:r>
          </a:p>
          <a:p>
            <a:pPr marL="285750" indent="-285750">
              <a:buFont typeface="Arial" panose="020B0604020202020204" pitchFamily="34" charset="0"/>
              <a:buChar char="•"/>
            </a:pPr>
            <a:r>
              <a:rPr lang="en-US">
                <a:solidFill>
                  <a:schemeClr val="bg1"/>
                </a:solidFill>
              </a:rPr>
              <a:t>As a mover I need to be able to ensure specific items are within reach.</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4247317"/>
          </a:xfrm>
          <a:prstGeom prst="rect">
            <a:avLst/>
          </a:prstGeom>
        </p:spPr>
        <p:txBody>
          <a:bodyPr lIns="91440" tIns="45720" rIns="91440" bIns="45720" anchor="t">
            <a:spAutoFit/>
          </a:bodyPr>
          <a:lstStyle/>
          <a:p>
            <a:pPr marL="285750" indent="-285750">
              <a:buFont typeface="Arial" panose="020B0604020202020204" pitchFamily="34" charset="0"/>
              <a:buChar char="•"/>
            </a:pPr>
            <a:r>
              <a:rPr lang="en-US">
                <a:solidFill>
                  <a:srgbClr val="FFFFFF"/>
                </a:solidFill>
                <a:latin typeface="Arial"/>
              </a:rPr>
              <a:t>As a mover I would like to have QR codes to help me organize my boxes</a:t>
            </a:r>
          </a:p>
          <a:p>
            <a:pPr marL="285750" indent="-285750">
              <a:buFont typeface="Arial" panose="020B0604020202020204" pitchFamily="34" charset="0"/>
              <a:buChar char="•"/>
            </a:pPr>
            <a:r>
              <a:rPr lang="en-US">
                <a:solidFill>
                  <a:schemeClr val="bg1"/>
                </a:solidFill>
              </a:rPr>
              <a:t>As a mover I would like to be able to access a tutorial on how to use </a:t>
            </a:r>
            <a:r>
              <a:rPr lang="en-US" err="1">
                <a:solidFill>
                  <a:schemeClr val="bg1"/>
                </a:solidFill>
              </a:rPr>
              <a:t>Load.In</a:t>
            </a:r>
            <a:r>
              <a:rPr lang="en-US">
                <a:solidFill>
                  <a:schemeClr val="bg1"/>
                </a:solidFill>
              </a:rPr>
              <a:t>.</a:t>
            </a:r>
          </a:p>
          <a:p>
            <a:pPr marL="285750" indent="-285750">
              <a:buFont typeface="Arial" panose="020B0604020202020204" pitchFamily="34" charset="0"/>
              <a:buChar char="•"/>
            </a:pPr>
            <a:r>
              <a:rPr lang="en-US">
                <a:solidFill>
                  <a:schemeClr val="bg1"/>
                </a:solidFill>
              </a:rPr>
              <a:t>As a mover I would like to be able to access a database of commonly found household items.</a:t>
            </a:r>
          </a:p>
          <a:p>
            <a:pPr marL="285750" indent="-285750">
              <a:buFont typeface="Arial" panose="020B0604020202020204" pitchFamily="34" charset="0"/>
              <a:buChar char="•"/>
            </a:pPr>
            <a:r>
              <a:rPr lang="en-US">
                <a:solidFill>
                  <a:schemeClr val="bg1"/>
                </a:solidFill>
              </a:rPr>
              <a:t>As a mover I would like to be able to enter a preference on vehicle I would like to rent.</a:t>
            </a:r>
          </a:p>
          <a:p>
            <a:pPr marL="285750" indent="-285750">
              <a:buFont typeface="Arial" panose="020B0604020202020204" pitchFamily="34" charset="0"/>
              <a:buChar char="•"/>
            </a:pPr>
            <a:r>
              <a:rPr lang="en-US">
                <a:solidFill>
                  <a:schemeClr val="bg1"/>
                </a:solidFill>
              </a:rPr>
              <a:t>As a mover I would like to be able to access tips if I encounter a problem. </a:t>
            </a:r>
          </a:p>
          <a:p>
            <a:pPr marL="285750" indent="-285750">
              <a:buFont typeface="Arial" panose="020B0604020202020204" pitchFamily="34" charset="0"/>
              <a:buChar char="•"/>
            </a:pPr>
            <a:r>
              <a:rPr lang="en-US">
                <a:solidFill>
                  <a:schemeClr val="bg1"/>
                </a:solidFill>
              </a:rPr>
              <a:t>As a mover I would like to be able to rate my experience.</a:t>
            </a:r>
          </a:p>
          <a:p>
            <a:pPr marL="285750" indent="-285750">
              <a:buFont typeface="Arial" panose="020B0604020202020204" pitchFamily="34" charset="0"/>
              <a:buChar char="•"/>
            </a:pPr>
            <a:r>
              <a:rPr lang="en-US">
                <a:solidFill>
                  <a:schemeClr val="bg1"/>
                </a:solidFill>
              </a:rPr>
              <a:t>As a mover I would like to be able to provide feedback.</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181009"/>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A1 - User Stories (Mover)</a:t>
            </a:r>
            <a:endParaRPr lang="en-US" sz="4000">
              <a:solidFill>
                <a:schemeClr val="bg2"/>
              </a:solidFill>
            </a:endParaRPr>
          </a:p>
        </p:txBody>
      </p:sp>
      <p:sp>
        <p:nvSpPr>
          <p:cNvPr id="2" name="CustomShape 3">
            <a:extLst>
              <a:ext uri="{FF2B5EF4-FFF2-40B4-BE49-F238E27FC236}">
                <a16:creationId xmlns:a16="http://schemas.microsoft.com/office/drawing/2014/main" id="{932BFC99-4136-4E27-9969-7A21B21091FA}"/>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06F5E507-A266-42AF-A105-A29EB2F067BD}" type="slidenum">
              <a:rPr lang="en-US" sz="1200" b="1" spc="-1" smtClean="0">
                <a:solidFill>
                  <a:srgbClr val="FFFFFF"/>
                </a:solidFill>
                <a:latin typeface="Gulim"/>
              </a:rPr>
              <a:t>69</a:t>
            </a:fld>
            <a:endParaRPr lang="en-US" sz="1200" b="0" strike="noStrike" spc="-1">
              <a:latin typeface="Arial"/>
            </a:endParaRPr>
          </a:p>
        </p:txBody>
      </p:sp>
      <p:sp>
        <p:nvSpPr>
          <p:cNvPr id="7" name="CustomShape 6">
            <a:extLst>
              <a:ext uri="{FF2B5EF4-FFF2-40B4-BE49-F238E27FC236}">
                <a16:creationId xmlns:a16="http://schemas.microsoft.com/office/drawing/2014/main" id="{5F3C918D-453D-45D1-A293-4AE1F40AB2CE}"/>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60074255"/>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7</a:t>
            </a:r>
            <a:endParaRPr lang="en-US" sz="1200" b="0" strike="noStrike" spc="-1">
              <a:latin typeface="Arial"/>
            </a:endParaRPr>
          </a:p>
        </p:txBody>
      </p:sp>
      <p:pic>
        <p:nvPicPr>
          <p:cNvPr id="611" name="Picture 5"/>
          <p:cNvPicPr/>
          <p:nvPr/>
        </p:nvPicPr>
        <p:blipFill>
          <a:blip r:embed="rId3"/>
          <a:stretch/>
        </p:blipFill>
        <p:spPr>
          <a:xfrm>
            <a:off x="2895480" y="85680"/>
            <a:ext cx="6400080" cy="6400080"/>
          </a:xfrm>
          <a:prstGeom prst="rect">
            <a:avLst/>
          </a:prstGeom>
          <a:ln>
            <a:noFill/>
          </a:ln>
        </p:spPr>
      </p:pic>
      <p:sp>
        <p:nvSpPr>
          <p:cNvPr id="61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3A4EE57-5530-46BB-86E4-3946BCFF9496}" type="datetime1">
              <a:rPr lang="en-US" sz="1200" b="1" strike="noStrike" spc="-1">
                <a:solidFill>
                  <a:srgbClr val="FFFFFF"/>
                </a:solidFill>
                <a:latin typeface="Gulim"/>
                <a:ea typeface="DejaVu Sans"/>
              </a:rPr>
              <a:t>12/2/2020</a:t>
            </a:fld>
            <a:endParaRPr lang="en-US" sz="1200" b="0" strike="noStrike" spc="-1">
              <a:latin typeface="Arial"/>
            </a:endParaRPr>
          </a:p>
        </p:txBody>
      </p:sp>
      <p:sp>
        <p:nvSpPr>
          <p:cNvPr id="6" name="TextShape 4">
            <a:extLst>
              <a:ext uri="{FF2B5EF4-FFF2-40B4-BE49-F238E27FC236}">
                <a16:creationId xmlns:a16="http://schemas.microsoft.com/office/drawing/2014/main" id="{03235F19-B482-4AEE-9CAB-1B7EF7D3B65E}"/>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397031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 website visitor I need to be able to see how </a:t>
            </a:r>
            <a:r>
              <a:rPr lang="en-US" err="1">
                <a:solidFill>
                  <a:schemeClr val="bg1"/>
                </a:solidFill>
              </a:rPr>
              <a:t>Load.In</a:t>
            </a:r>
            <a:r>
              <a:rPr lang="en-US">
                <a:solidFill>
                  <a:schemeClr val="bg1"/>
                </a:solidFill>
              </a:rPr>
              <a:t> works.</a:t>
            </a:r>
          </a:p>
          <a:p>
            <a:pPr marL="285750" indent="-285750">
              <a:buFont typeface="Arial" panose="020B0604020202020204" pitchFamily="34" charset="0"/>
              <a:buChar char="•"/>
            </a:pPr>
            <a:r>
              <a:rPr lang="en-US">
                <a:solidFill>
                  <a:schemeClr val="bg1"/>
                </a:solidFill>
              </a:rPr>
              <a:t>As a website visitor I need to be able to see why I should use </a:t>
            </a:r>
            <a:r>
              <a:rPr lang="en-US" err="1">
                <a:solidFill>
                  <a:schemeClr val="bg1"/>
                </a:solidFill>
              </a:rPr>
              <a:t>Load.In</a:t>
            </a:r>
            <a:r>
              <a:rPr lang="en-US">
                <a:solidFill>
                  <a:schemeClr val="bg1"/>
                </a:solidFill>
              </a:rPr>
              <a:t>.</a:t>
            </a:r>
          </a:p>
          <a:p>
            <a:pPr marL="285750" indent="-285750">
              <a:buFont typeface="Arial" panose="020B0604020202020204" pitchFamily="34" charset="0"/>
              <a:buChar char="•"/>
            </a:pPr>
            <a:r>
              <a:rPr lang="en-US">
                <a:solidFill>
                  <a:schemeClr val="bg1"/>
                </a:solidFill>
              </a:rPr>
              <a:t>As a website visitor I need to be able to make a user account.</a:t>
            </a:r>
          </a:p>
          <a:p>
            <a:pPr marL="285750" indent="-285750">
              <a:buFont typeface="Arial" panose="020B0604020202020204" pitchFamily="34" charset="0"/>
              <a:buChar char="•"/>
            </a:pPr>
            <a:r>
              <a:rPr lang="en-US">
                <a:solidFill>
                  <a:schemeClr val="bg1"/>
                </a:solidFill>
              </a:rPr>
              <a:t>As a website visitor I need to be able to reset my password.</a:t>
            </a:r>
          </a:p>
          <a:p>
            <a:pPr marL="285750" indent="-285750">
              <a:buFont typeface="Arial" panose="020B0604020202020204" pitchFamily="34" charset="0"/>
              <a:buChar char="•"/>
            </a:pPr>
            <a:r>
              <a:rPr lang="en-US">
                <a:solidFill>
                  <a:schemeClr val="bg1"/>
                </a:solidFill>
              </a:rPr>
              <a:t>As a website visitor I need to be able to download </a:t>
            </a:r>
            <a:r>
              <a:rPr lang="en-US" err="1">
                <a:solidFill>
                  <a:schemeClr val="bg1"/>
                </a:solidFill>
              </a:rPr>
              <a:t>Load.In</a:t>
            </a:r>
            <a:r>
              <a:rPr lang="en-US">
                <a:solidFill>
                  <a:schemeClr val="bg1"/>
                </a:solidFill>
              </a:rPr>
              <a:t> </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2308324"/>
          </a:xfrm>
          <a:prstGeom prst="rect">
            <a:avLst/>
          </a:prstGeom>
        </p:spPr>
        <p:txBody>
          <a:bodyPr lIns="91440" tIns="45720" rIns="91440" bIns="45720" anchor="t">
            <a:spAutoFit/>
          </a:bodyPr>
          <a:lstStyle/>
          <a:p>
            <a:pPr marL="285750" indent="-285750">
              <a:buFont typeface="Arial"/>
              <a:buChar char="•"/>
            </a:pPr>
            <a:r>
              <a:rPr lang="en-US">
                <a:solidFill>
                  <a:schemeClr val="bg1"/>
                </a:solidFill>
                <a:ea typeface="+mn-lt"/>
                <a:cs typeface="+mn-lt"/>
              </a:rPr>
              <a:t>As a website visitor I would like to be able to see a Frequently Asked Questions (FAQ) about </a:t>
            </a:r>
            <a:r>
              <a:rPr lang="en-US" err="1">
                <a:solidFill>
                  <a:schemeClr val="bg1"/>
                </a:solidFill>
                <a:ea typeface="+mn-lt"/>
                <a:cs typeface="+mn-lt"/>
              </a:rPr>
              <a:t>Load.In</a:t>
            </a:r>
            <a:endParaRPr lang="en-US">
              <a:solidFill>
                <a:schemeClr val="bg1"/>
              </a:solidFill>
              <a:ea typeface="+mn-lt"/>
              <a:cs typeface="+mn-lt"/>
            </a:endParaRPr>
          </a:p>
          <a:p>
            <a:pPr marL="285750" indent="-285750">
              <a:buFont typeface="Arial"/>
              <a:buChar char="•"/>
            </a:pPr>
            <a:r>
              <a:rPr lang="en-US">
                <a:solidFill>
                  <a:schemeClr val="bg1"/>
                </a:solidFill>
                <a:ea typeface="+mn-lt"/>
                <a:cs typeface="+mn-lt"/>
              </a:rPr>
              <a:t>As a website visitor I would like to be able to see who created </a:t>
            </a:r>
            <a:r>
              <a:rPr lang="en-US" err="1">
                <a:solidFill>
                  <a:schemeClr val="bg1"/>
                </a:solidFill>
                <a:ea typeface="+mn-lt"/>
                <a:cs typeface="+mn-lt"/>
              </a:rPr>
              <a:t>Load.In</a:t>
            </a:r>
            <a:r>
              <a:rPr lang="en-US">
                <a:solidFill>
                  <a:schemeClr val="bg1"/>
                </a:solidFill>
                <a:ea typeface="+mn-lt"/>
                <a:cs typeface="+mn-lt"/>
              </a:rPr>
              <a:t>.</a:t>
            </a:r>
          </a:p>
          <a:p>
            <a:pPr marL="285750" indent="-285750">
              <a:buFont typeface="Arial"/>
              <a:buChar char="•"/>
            </a:pPr>
            <a:r>
              <a:rPr lang="en-US">
                <a:solidFill>
                  <a:schemeClr val="bg1"/>
                </a:solidFill>
                <a:cs typeface="Arial"/>
              </a:rPr>
              <a:t>As a website visitor I would like to be able to see the about information for </a:t>
            </a:r>
            <a:r>
              <a:rPr lang="en-US" err="1">
                <a:solidFill>
                  <a:schemeClr val="bg1"/>
                </a:solidFill>
                <a:cs typeface="Arial"/>
              </a:rPr>
              <a:t>Load.In</a:t>
            </a:r>
            <a:endParaRPr lang="en-US">
              <a:solidFill>
                <a:schemeClr val="bg1"/>
              </a:solidFill>
              <a:cs typeface="Arial"/>
            </a:endParaRPr>
          </a:p>
          <a:p>
            <a:pPr marL="285750" indent="-285750">
              <a:buFont typeface="Arial"/>
              <a:buChar char="•"/>
            </a:pPr>
            <a:r>
              <a:rPr lang="en-US">
                <a:solidFill>
                  <a:schemeClr val="bg1"/>
                </a:solidFill>
                <a:cs typeface="Arial"/>
              </a:rPr>
              <a:t>As a website visitor I would like to be able to subscribe to a mailing list. </a:t>
            </a:r>
          </a:p>
        </p:txBody>
      </p:sp>
      <p:sp>
        <p:nvSpPr>
          <p:cNvPr id="8" name="CustomShape 2">
            <a:extLst>
              <a:ext uri="{FF2B5EF4-FFF2-40B4-BE49-F238E27FC236}">
                <a16:creationId xmlns:a16="http://schemas.microsoft.com/office/drawing/2014/main" id="{245784E3-BE89-46CC-87B0-AE08E19C1D4E}"/>
              </a:ext>
            </a:extLst>
          </p:cNvPr>
          <p:cNvSpPr/>
          <p:nvPr/>
        </p:nvSpPr>
        <p:spPr>
          <a:xfrm>
            <a:off x="838080" y="111736"/>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A2 – User Stories (Website Visitor)</a:t>
            </a:r>
            <a:endParaRPr lang="en-US" sz="4000">
              <a:solidFill>
                <a:schemeClr val="bg2"/>
              </a:solidFill>
            </a:endParaRPr>
          </a:p>
        </p:txBody>
      </p:sp>
      <p:sp>
        <p:nvSpPr>
          <p:cNvPr id="2" name="CustomShape 3">
            <a:extLst>
              <a:ext uri="{FF2B5EF4-FFF2-40B4-BE49-F238E27FC236}">
                <a16:creationId xmlns:a16="http://schemas.microsoft.com/office/drawing/2014/main" id="{E2CB5E0D-6647-4F6B-9F44-1010DF14A242}"/>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0D1E4121-2FBF-48F2-870D-953DD4F72FD3}" type="slidenum">
              <a:rPr lang="en-US" sz="1200" b="1" spc="-1" smtClean="0">
                <a:solidFill>
                  <a:srgbClr val="FFFFFF"/>
                </a:solidFill>
                <a:latin typeface="Gulim"/>
              </a:rPr>
              <a:t>70</a:t>
            </a:fld>
            <a:endParaRPr lang="en-US" sz="1200" b="0" strike="noStrike" spc="-1">
              <a:latin typeface="Arial"/>
            </a:endParaRPr>
          </a:p>
        </p:txBody>
      </p:sp>
      <p:sp>
        <p:nvSpPr>
          <p:cNvPr id="7" name="CustomShape 6">
            <a:extLst>
              <a:ext uri="{FF2B5EF4-FFF2-40B4-BE49-F238E27FC236}">
                <a16:creationId xmlns:a16="http://schemas.microsoft.com/office/drawing/2014/main" id="{698062FD-02CB-48E1-8651-78CF7AF20EEC}"/>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969793892"/>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507831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 move expert I need to be able to reset my own password.</a:t>
            </a:r>
          </a:p>
          <a:p>
            <a:pPr marL="285750" indent="-285750">
              <a:buFont typeface="Arial" panose="020B0604020202020204" pitchFamily="34" charset="0"/>
              <a:buChar char="•"/>
            </a:pPr>
            <a:r>
              <a:rPr lang="en-US">
                <a:solidFill>
                  <a:schemeClr val="bg1"/>
                </a:solidFill>
              </a:rPr>
              <a:t>As a move expert I need to be able to unlock my account through email.</a:t>
            </a:r>
          </a:p>
          <a:p>
            <a:pPr marL="285750" indent="-285750">
              <a:buFont typeface="Arial" panose="020B0604020202020204" pitchFamily="34" charset="0"/>
              <a:buChar char="•"/>
            </a:pPr>
            <a:r>
              <a:rPr lang="en-US">
                <a:solidFill>
                  <a:schemeClr val="bg1"/>
                </a:solidFill>
              </a:rPr>
              <a:t>As a move expert I need to be able to create an article about packing.</a:t>
            </a:r>
          </a:p>
          <a:p>
            <a:pPr marL="285750" indent="-285750">
              <a:buFont typeface="Arial" panose="020B0604020202020204" pitchFamily="34" charset="0"/>
              <a:buChar char="•"/>
            </a:pPr>
            <a:r>
              <a:rPr lang="en-US">
                <a:solidFill>
                  <a:schemeClr val="bg1"/>
                </a:solidFill>
              </a:rPr>
              <a:t>As a move expert I need to be able to see ratings on my articles.</a:t>
            </a:r>
          </a:p>
          <a:p>
            <a:pPr marL="285750" indent="-285750">
              <a:buFont typeface="Arial" panose="020B0604020202020204" pitchFamily="34" charset="0"/>
              <a:buChar char="•"/>
            </a:pPr>
            <a:r>
              <a:rPr lang="en-US">
                <a:solidFill>
                  <a:schemeClr val="bg1"/>
                </a:solidFill>
              </a:rPr>
              <a:t>As a move expert I need to be able to see questions asked by movers.</a:t>
            </a:r>
          </a:p>
          <a:p>
            <a:pPr marL="285750" indent="-285750">
              <a:buFont typeface="Arial" panose="020B0604020202020204" pitchFamily="34" charset="0"/>
              <a:buChar char="•"/>
            </a:pPr>
            <a:r>
              <a:rPr lang="en-US">
                <a:solidFill>
                  <a:schemeClr val="bg1"/>
                </a:solidFill>
              </a:rPr>
              <a:t>As a move expert I need to be able to respond to questions asked by movers.</a:t>
            </a:r>
          </a:p>
          <a:p>
            <a:pPr marL="285750" indent="-285750">
              <a:buFont typeface="Arial" panose="020B0604020202020204" pitchFamily="34" charset="0"/>
              <a:buChar char="•"/>
            </a:pPr>
            <a:r>
              <a:rPr lang="en-US">
                <a:solidFill>
                  <a:schemeClr val="bg1"/>
                </a:solidFill>
              </a:rPr>
              <a:t>As a move expert I need to be able to provide video instructions of loading. </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3970318"/>
          </a:xfrm>
          <a:prstGeom prst="rect">
            <a:avLst/>
          </a:prstGeom>
        </p:spPr>
        <p:txBody>
          <a:bodyPr lIns="91440" tIns="45720" rIns="91440" bIns="45720" anchor="t">
            <a:spAutoFit/>
          </a:bodyPr>
          <a:lstStyle/>
          <a:p>
            <a:pPr marL="285750" indent="-285750">
              <a:buFont typeface="Arial"/>
              <a:buChar char="•"/>
            </a:pPr>
            <a:r>
              <a:rPr lang="en-US">
                <a:solidFill>
                  <a:schemeClr val="bg1"/>
                </a:solidFill>
                <a:cs typeface="Arial"/>
              </a:rPr>
              <a:t>As a move expert I would like to be able to add images to my articles.</a:t>
            </a:r>
          </a:p>
          <a:p>
            <a:pPr marL="285750" indent="-285750">
              <a:buFont typeface="Arial"/>
              <a:buChar char="•"/>
            </a:pPr>
            <a:r>
              <a:rPr lang="en-US">
                <a:solidFill>
                  <a:schemeClr val="bg1"/>
                </a:solidFill>
                <a:cs typeface="Arial"/>
              </a:rPr>
              <a:t>As a move expert I would like to be able to see heat maps provided by application usage.</a:t>
            </a:r>
          </a:p>
          <a:p>
            <a:pPr marL="285750" indent="-285750">
              <a:buFont typeface="Arial"/>
              <a:buChar char="•"/>
            </a:pPr>
            <a:r>
              <a:rPr lang="en-US">
                <a:solidFill>
                  <a:schemeClr val="bg1"/>
                </a:solidFill>
                <a:cs typeface="Arial"/>
              </a:rPr>
              <a:t>As a move expert I would like to be able to see which tips are being used the most and least.</a:t>
            </a:r>
          </a:p>
          <a:p>
            <a:pPr marL="285750" indent="-285750">
              <a:buFont typeface="Arial"/>
              <a:buChar char="•"/>
            </a:pPr>
            <a:r>
              <a:rPr lang="en-US">
                <a:solidFill>
                  <a:schemeClr val="bg1"/>
                </a:solidFill>
                <a:cs typeface="Arial"/>
              </a:rPr>
              <a:t>As a move expert I would like to be able to search feedback from moves and sort by rating.</a:t>
            </a:r>
          </a:p>
          <a:p>
            <a:pPr marL="285750" indent="-285750">
              <a:buFont typeface="Arial"/>
              <a:buChar char="•"/>
            </a:pPr>
            <a:r>
              <a:rPr lang="en-US">
                <a:solidFill>
                  <a:schemeClr val="bg1"/>
                </a:solidFill>
                <a:cs typeface="Arial"/>
              </a:rPr>
              <a:t>As a move expert I would like to be able to respond to feedback.</a:t>
            </a:r>
          </a:p>
          <a:p>
            <a:pPr marL="285750" indent="-285750">
              <a:buFont typeface="Arial"/>
              <a:buChar char="•"/>
            </a:pPr>
            <a:r>
              <a:rPr lang="en-US">
                <a:solidFill>
                  <a:schemeClr val="bg1"/>
                </a:solidFill>
                <a:cs typeface="Arial"/>
              </a:rPr>
              <a:t>As a move expert I would like to be able to see the details of load plans I'm helping with.</a:t>
            </a:r>
          </a:p>
          <a:p>
            <a:pPr marL="285750" indent="-285750">
              <a:buFont typeface="Arial"/>
              <a:buChar char="•"/>
            </a:pPr>
            <a:endParaRPr lang="en-US">
              <a:solidFill>
                <a:schemeClr val="bg1"/>
              </a:solidFill>
              <a:cs typeface="Arial"/>
            </a:endParaRPr>
          </a:p>
          <a:p>
            <a:pPr marL="285750" indent="-285750">
              <a:buFont typeface="Arial"/>
              <a:buChar char="•"/>
            </a:pPr>
            <a:endParaRPr lang="en-US">
              <a:solidFill>
                <a:schemeClr val="bg1"/>
              </a:solidFill>
              <a:cs typeface="Arial"/>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189668"/>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A3 – User Stories (Move Expert)</a:t>
            </a:r>
            <a:endParaRPr lang="en-US" sz="4000">
              <a:solidFill>
                <a:schemeClr val="bg2"/>
              </a:solidFill>
            </a:endParaRPr>
          </a:p>
        </p:txBody>
      </p:sp>
      <p:sp>
        <p:nvSpPr>
          <p:cNvPr id="2" name="CustomShape 3">
            <a:extLst>
              <a:ext uri="{FF2B5EF4-FFF2-40B4-BE49-F238E27FC236}">
                <a16:creationId xmlns:a16="http://schemas.microsoft.com/office/drawing/2014/main" id="{A2B888B0-6C43-4A06-A30E-3187D2F224D0}"/>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CABC099B-5C07-4FEF-821F-CB75055267BC}" type="slidenum">
              <a:rPr lang="en-US" sz="1200" b="1" spc="-1" smtClean="0">
                <a:solidFill>
                  <a:srgbClr val="FFFFFF"/>
                </a:solidFill>
                <a:latin typeface="Gulim"/>
              </a:rPr>
              <a:t>71</a:t>
            </a:fld>
            <a:endParaRPr lang="en-US" sz="1200" b="0" strike="noStrike" spc="-1">
              <a:latin typeface="Arial"/>
            </a:endParaRPr>
          </a:p>
        </p:txBody>
      </p:sp>
      <p:sp>
        <p:nvSpPr>
          <p:cNvPr id="7" name="CustomShape 6">
            <a:extLst>
              <a:ext uri="{FF2B5EF4-FFF2-40B4-BE49-F238E27FC236}">
                <a16:creationId xmlns:a16="http://schemas.microsoft.com/office/drawing/2014/main" id="{4789F5F8-10E6-4542-9AE5-D0F26B37088E}"/>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317852745"/>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5355312"/>
          </a:xfrm>
          <a:prstGeom prst="rect">
            <a:avLst/>
          </a:prstGeom>
          <a:noFill/>
        </p:spPr>
        <p:txBody>
          <a:bodyPr wrap="square" lIns="91440" tIns="45720" rIns="91440" bIns="45720" rtlCol="0" anchor="t">
            <a:spAutoFit/>
          </a:bodyPr>
          <a:lstStyle/>
          <a:p>
            <a:pPr marL="285750" indent="-285750">
              <a:buFont typeface="Arial"/>
              <a:buChar char="•"/>
            </a:pPr>
            <a:r>
              <a:rPr lang="en-US">
                <a:solidFill>
                  <a:schemeClr val="bg1"/>
                </a:solidFill>
              </a:rPr>
              <a:t>As a RAC I need to be able to access anonymous data.</a:t>
            </a:r>
          </a:p>
          <a:p>
            <a:pPr marL="285750" indent="-285750">
              <a:buFont typeface="Arial"/>
              <a:buChar char="•"/>
            </a:pPr>
            <a:r>
              <a:rPr lang="en-US">
                <a:solidFill>
                  <a:schemeClr val="bg1"/>
                </a:solidFill>
              </a:rPr>
              <a:t>As a RAC I need to be able to see start and end move locations.</a:t>
            </a:r>
          </a:p>
          <a:p>
            <a:pPr marL="285750" indent="-285750">
              <a:buFont typeface="Arial"/>
              <a:buChar char="•"/>
            </a:pPr>
            <a:r>
              <a:rPr lang="en-US">
                <a:solidFill>
                  <a:schemeClr val="bg1"/>
                </a:solidFill>
              </a:rPr>
              <a:t>As a RAC I need to be able to see when the vehicles are rented compared to moving date.</a:t>
            </a:r>
          </a:p>
          <a:p>
            <a:pPr marL="285750" indent="-285750">
              <a:buFont typeface="Arial"/>
              <a:buChar char="•"/>
            </a:pPr>
            <a:r>
              <a:rPr lang="en-US">
                <a:solidFill>
                  <a:schemeClr val="bg1"/>
                </a:solidFill>
              </a:rPr>
              <a:t>As a RAC I need to be able to see what percentage of items are fragile.</a:t>
            </a:r>
          </a:p>
          <a:p>
            <a:pPr marL="285750" indent="-285750">
              <a:buFont typeface="Arial"/>
              <a:buChar char="•"/>
            </a:pPr>
            <a:r>
              <a:rPr lang="en-US">
                <a:solidFill>
                  <a:schemeClr val="bg1"/>
                </a:solidFill>
              </a:rPr>
              <a:t>As a RAC I need to be able to see what type of items are being moved.</a:t>
            </a:r>
          </a:p>
          <a:p>
            <a:pPr marL="285750" indent="-285750">
              <a:buFont typeface="Arial"/>
              <a:buChar char="•"/>
            </a:pPr>
            <a:r>
              <a:rPr lang="en-US">
                <a:solidFill>
                  <a:schemeClr val="bg1"/>
                </a:solidFill>
              </a:rPr>
              <a:t>As a RAC I need to be able to see the status of rental deals being offered through web API connected to </a:t>
            </a:r>
            <a:r>
              <a:rPr lang="en-US" err="1">
                <a:solidFill>
                  <a:schemeClr val="bg1"/>
                </a:solidFill>
              </a:rPr>
              <a:t>Load.In</a:t>
            </a:r>
            <a:r>
              <a:rPr lang="en-US">
                <a:solidFill>
                  <a:schemeClr val="bg1"/>
                </a:solidFill>
              </a:rPr>
              <a:t>.</a:t>
            </a:r>
          </a:p>
          <a:p>
            <a:pPr marL="285750" indent="-285750">
              <a:buFont typeface="Arial"/>
              <a:buChar char="•"/>
            </a:pPr>
            <a:r>
              <a:rPr lang="en-US">
                <a:solidFill>
                  <a:schemeClr val="bg1"/>
                </a:solidFill>
              </a:rPr>
              <a:t>As a RAC I need to be able to provide feedback on my experience.</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2308324"/>
          </a:xfrm>
          <a:prstGeom prst="rect">
            <a:avLst/>
          </a:prstGeom>
        </p:spPr>
        <p:txBody>
          <a:bodyPr lIns="91440" tIns="45720" rIns="91440" bIns="45720" anchor="t">
            <a:spAutoFit/>
          </a:bodyPr>
          <a:lstStyle/>
          <a:p>
            <a:pPr marL="285750" indent="-285750">
              <a:buFont typeface="Arial"/>
              <a:buChar char="•"/>
            </a:pPr>
            <a:r>
              <a:rPr lang="en-US">
                <a:solidFill>
                  <a:schemeClr val="bg1"/>
                </a:solidFill>
                <a:cs typeface="Arial"/>
              </a:rPr>
              <a:t>As a RAC I would like to be able to see feedback on the information quality of the move.</a:t>
            </a:r>
          </a:p>
          <a:p>
            <a:pPr marL="285750" indent="-285750">
              <a:buFont typeface="Arial"/>
              <a:buChar char="•"/>
            </a:pPr>
            <a:r>
              <a:rPr lang="en-US">
                <a:solidFill>
                  <a:schemeClr val="bg1"/>
                </a:solidFill>
                <a:cs typeface="Arial"/>
              </a:rPr>
              <a:t>As a RAC I would like to be able to see feedback on potential improvements of rental company.</a:t>
            </a:r>
          </a:p>
          <a:p>
            <a:pPr marL="285750" indent="-285750">
              <a:buFont typeface="Arial"/>
              <a:buChar char="•"/>
            </a:pPr>
            <a:r>
              <a:rPr lang="en-US">
                <a:solidFill>
                  <a:schemeClr val="bg1"/>
                </a:solidFill>
                <a:cs typeface="Arial"/>
              </a:rPr>
              <a:t>As a RAC I would like to be able to respond to feedback.</a:t>
            </a:r>
          </a:p>
          <a:p>
            <a:pPr marL="285750" indent="-285750">
              <a:buFont typeface="Arial"/>
              <a:buChar char="•"/>
            </a:pPr>
            <a:r>
              <a:rPr lang="en-US">
                <a:solidFill>
                  <a:schemeClr val="bg1"/>
                </a:solidFill>
                <a:cs typeface="Arial"/>
              </a:rPr>
              <a:t>As a RAC I would like to be able to see information regarding my truck dimensions and boxes being used.</a:t>
            </a:r>
          </a:p>
        </p:txBody>
      </p:sp>
      <p:sp>
        <p:nvSpPr>
          <p:cNvPr id="8" name="CustomShape 2">
            <a:extLst>
              <a:ext uri="{FF2B5EF4-FFF2-40B4-BE49-F238E27FC236}">
                <a16:creationId xmlns:a16="http://schemas.microsoft.com/office/drawing/2014/main" id="{245784E3-BE89-46CC-87B0-AE08E19C1D4E}"/>
              </a:ext>
            </a:extLst>
          </p:cNvPr>
          <p:cNvSpPr/>
          <p:nvPr/>
        </p:nvSpPr>
        <p:spPr>
          <a:xfrm>
            <a:off x="838080" y="189668"/>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A4 – User Stories (Rental Company)</a:t>
            </a:r>
            <a:endParaRPr lang="en-US" sz="4000">
              <a:solidFill>
                <a:schemeClr val="bg2"/>
              </a:solidFill>
            </a:endParaRPr>
          </a:p>
        </p:txBody>
      </p:sp>
      <p:sp>
        <p:nvSpPr>
          <p:cNvPr id="2" name="CustomShape 3">
            <a:extLst>
              <a:ext uri="{FF2B5EF4-FFF2-40B4-BE49-F238E27FC236}">
                <a16:creationId xmlns:a16="http://schemas.microsoft.com/office/drawing/2014/main" id="{26D62B32-B4F7-4043-8038-83AC4233D77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9B0DE12F-E5B2-4ADA-AA92-1DC50E309AA7}" type="slidenum">
              <a:rPr lang="en-US" sz="1200" b="1" spc="-1" smtClean="0">
                <a:solidFill>
                  <a:srgbClr val="FFFFFF"/>
                </a:solidFill>
                <a:latin typeface="Gulim"/>
              </a:rPr>
              <a:t>72</a:t>
            </a:fld>
            <a:endParaRPr lang="en-US" sz="1200" b="1" spc="-1">
              <a:solidFill>
                <a:srgbClr val="FFFFFF"/>
              </a:solidFill>
              <a:latin typeface="Gulim"/>
            </a:endParaRPr>
          </a:p>
        </p:txBody>
      </p:sp>
      <p:sp>
        <p:nvSpPr>
          <p:cNvPr id="7" name="CustomShape 6">
            <a:extLst>
              <a:ext uri="{FF2B5EF4-FFF2-40B4-BE49-F238E27FC236}">
                <a16:creationId xmlns:a16="http://schemas.microsoft.com/office/drawing/2014/main" id="{4633E74C-99AF-47D4-A612-2DD7454924BD}"/>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2456108842"/>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397031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 chat bot admin I need to be able to read questions submitted by a user.</a:t>
            </a:r>
          </a:p>
          <a:p>
            <a:pPr marL="285750" indent="-285750">
              <a:buFont typeface="Arial" panose="020B0604020202020204" pitchFamily="34" charset="0"/>
              <a:buChar char="•"/>
            </a:pPr>
            <a:r>
              <a:rPr lang="en-US">
                <a:solidFill>
                  <a:schemeClr val="bg1"/>
                </a:solidFill>
              </a:rPr>
              <a:t>As a chat bot admin I need to be able to provide detailed responses to the user.</a:t>
            </a:r>
          </a:p>
          <a:p>
            <a:pPr marL="285750" indent="-285750">
              <a:buFont typeface="Arial" panose="020B0604020202020204" pitchFamily="34" charset="0"/>
              <a:buChar char="•"/>
            </a:pPr>
            <a:r>
              <a:rPr lang="en-US">
                <a:solidFill>
                  <a:schemeClr val="bg1"/>
                </a:solidFill>
              </a:rPr>
              <a:t>As a chat bot admin I need to be able provide answers to all questions movers may have.</a:t>
            </a:r>
          </a:p>
          <a:p>
            <a:pPr marL="285750" indent="-285750">
              <a:buFont typeface="Arial" panose="020B0604020202020204" pitchFamily="34" charset="0"/>
              <a:buChar char="•"/>
            </a:pPr>
            <a:r>
              <a:rPr lang="en-US">
                <a:solidFill>
                  <a:schemeClr val="bg1"/>
                </a:solidFill>
              </a:rPr>
              <a:t>As a chat bot admin I need to be able to maintain my state as the user scans the FAQ and my output.</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923330"/>
          </a:xfrm>
          <a:prstGeom prst="rect">
            <a:avLst/>
          </a:prstGeom>
        </p:spPr>
        <p:txBody>
          <a:bodyPr lIns="91440" tIns="45720" rIns="91440" bIns="45720" anchor="t">
            <a:spAutoFit/>
          </a:bodyPr>
          <a:lstStyle/>
          <a:p>
            <a:pPr marL="285750" indent="-285750">
              <a:buFont typeface="Arial"/>
              <a:buChar char="•"/>
            </a:pPr>
            <a:r>
              <a:rPr lang="en-US">
                <a:solidFill>
                  <a:schemeClr val="bg1"/>
                </a:solidFill>
                <a:ea typeface="+mn-lt"/>
                <a:cs typeface="+mn-lt"/>
              </a:rPr>
              <a:t>As a chat bot admin I would like to be able to provide links to articles to users.</a:t>
            </a:r>
          </a:p>
          <a:p>
            <a:pPr marL="285750" indent="-285750">
              <a:buFont typeface="Arial"/>
              <a:buChar char="•"/>
            </a:pPr>
            <a:endParaRPr lang="en-US">
              <a:solidFill>
                <a:schemeClr val="bg1"/>
              </a:solidFill>
              <a:cs typeface="Arial"/>
            </a:endParaRPr>
          </a:p>
        </p:txBody>
      </p:sp>
      <p:sp>
        <p:nvSpPr>
          <p:cNvPr id="5" name="TextShape 4">
            <a:extLst>
              <a:ext uri="{FF2B5EF4-FFF2-40B4-BE49-F238E27FC236}">
                <a16:creationId xmlns:a16="http://schemas.microsoft.com/office/drawing/2014/main" id="{9540F474-7EB2-4E10-9D3C-5F193FA54CB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163690"/>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A5 – User Stories (Chat Bot Admin)</a:t>
            </a:r>
            <a:endParaRPr lang="en-US" sz="4000">
              <a:solidFill>
                <a:schemeClr val="bg2"/>
              </a:solidFill>
            </a:endParaRPr>
          </a:p>
        </p:txBody>
      </p:sp>
      <p:sp>
        <p:nvSpPr>
          <p:cNvPr id="2" name="CustomShape 3">
            <a:extLst>
              <a:ext uri="{FF2B5EF4-FFF2-40B4-BE49-F238E27FC236}">
                <a16:creationId xmlns:a16="http://schemas.microsoft.com/office/drawing/2014/main" id="{BBFF9E65-2BE3-4C27-A056-1230002F0281}"/>
              </a:ext>
            </a:extLst>
          </p:cNvPr>
          <p:cNvSpPr/>
          <p:nvPr/>
        </p:nvSpPr>
        <p:spPr>
          <a:xfrm>
            <a:off x="8731707"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25C790ED-DF40-41E5-989C-983C1E3EA874}" type="slidenum">
              <a:rPr lang="en-US" sz="1200" b="1" spc="-1" smtClean="0">
                <a:solidFill>
                  <a:srgbClr val="FFFFFF"/>
                </a:solidFill>
                <a:latin typeface="Gulim"/>
              </a:rPr>
              <a:t>73</a:t>
            </a:fld>
            <a:endParaRPr lang="en-US" sz="1200" b="1" spc="-1">
              <a:solidFill>
                <a:srgbClr val="FFFFFF"/>
              </a:solidFill>
              <a:latin typeface="Gulim"/>
            </a:endParaRPr>
          </a:p>
        </p:txBody>
      </p:sp>
    </p:spTree>
    <p:extLst>
      <p:ext uri="{BB962C8B-B14F-4D97-AF65-F5344CB8AC3E}">
        <p14:creationId xmlns:p14="http://schemas.microsoft.com/office/powerpoint/2010/main" val="2996535909"/>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424731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an administrator I need to be able to see system logs.</a:t>
            </a:r>
          </a:p>
          <a:p>
            <a:pPr marL="285750" indent="-285750">
              <a:buFont typeface="Arial" panose="020B0604020202020204" pitchFamily="34" charset="0"/>
              <a:buChar char="•"/>
            </a:pPr>
            <a:r>
              <a:rPr lang="en-US">
                <a:solidFill>
                  <a:schemeClr val="bg1"/>
                </a:solidFill>
              </a:rPr>
              <a:t>As an administrator I need to be able to receive notifications on if thresholds have been met.</a:t>
            </a:r>
          </a:p>
          <a:p>
            <a:pPr marL="285750" indent="-285750">
              <a:buFont typeface="Arial" panose="020B0604020202020204" pitchFamily="34" charset="0"/>
              <a:buChar char="•"/>
            </a:pPr>
            <a:r>
              <a:rPr lang="en-US">
                <a:solidFill>
                  <a:schemeClr val="bg1"/>
                </a:solidFill>
              </a:rPr>
              <a:t>As an administrator I need to be able to create and delete user accounts.</a:t>
            </a:r>
          </a:p>
          <a:p>
            <a:pPr marL="285750" indent="-285750">
              <a:buFont typeface="Arial" panose="020B0604020202020204" pitchFamily="34" charset="0"/>
              <a:buChar char="•"/>
            </a:pPr>
            <a:r>
              <a:rPr lang="en-US">
                <a:solidFill>
                  <a:schemeClr val="bg1"/>
                </a:solidFill>
                <a:ea typeface="+mn-lt"/>
                <a:cs typeface="+mn-lt"/>
              </a:rPr>
              <a:t>As an administrator I need to be able to edit user information and privileges.</a:t>
            </a:r>
          </a:p>
          <a:p>
            <a:pPr marL="285750" indent="-285750">
              <a:buFont typeface="Arial" panose="020B0604020202020204" pitchFamily="34" charset="0"/>
              <a:buChar char="•"/>
            </a:pPr>
            <a:r>
              <a:rPr lang="en-US">
                <a:solidFill>
                  <a:schemeClr val="bg1"/>
                </a:solidFill>
                <a:ea typeface="+mn-lt"/>
                <a:cs typeface="+mn-lt"/>
              </a:rPr>
              <a:t>As an administrator I need to be able to see any errors the system is producing. </a:t>
            </a:r>
          </a:p>
          <a:p>
            <a:pPr marL="285750" indent="-285750">
              <a:buFont typeface="Arial" panose="020B0604020202020204" pitchFamily="34" charset="0"/>
              <a:buChar char="•"/>
            </a:pPr>
            <a:r>
              <a:rPr lang="en-US">
                <a:solidFill>
                  <a:schemeClr val="bg1"/>
                </a:solidFill>
              </a:rPr>
              <a:t>As an administrator I need to be able to back up the entire database.</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2862322"/>
          </a:xfrm>
          <a:prstGeom prst="rect">
            <a:avLst/>
          </a:prstGeom>
        </p:spPr>
        <p:txBody>
          <a:bodyPr lIns="91440" tIns="45720" rIns="91440" bIns="45720" anchor="t">
            <a:spAutoFit/>
          </a:bodyPr>
          <a:lstStyle/>
          <a:p>
            <a:pPr marL="285750" indent="-285750">
              <a:buFont typeface="Arial"/>
              <a:buChar char="•"/>
            </a:pPr>
            <a:r>
              <a:rPr lang="en-US">
                <a:solidFill>
                  <a:schemeClr val="bg1"/>
                </a:solidFill>
                <a:ea typeface="+mn-lt"/>
                <a:cs typeface="+mn-lt"/>
              </a:rPr>
              <a:t>As an administrator I would like to be able to see heat maps to see any issues.</a:t>
            </a:r>
          </a:p>
          <a:p>
            <a:pPr marL="285750" indent="-285750">
              <a:buFont typeface="Arial"/>
              <a:buChar char="•"/>
            </a:pPr>
            <a:r>
              <a:rPr lang="en-US">
                <a:solidFill>
                  <a:schemeClr val="bg1"/>
                </a:solidFill>
                <a:cs typeface="Arial"/>
              </a:rPr>
              <a:t>As an administrator I would like to be able to send push notifications to all users.</a:t>
            </a:r>
          </a:p>
          <a:p>
            <a:pPr marL="285750" indent="-285750">
              <a:buFont typeface="Arial"/>
              <a:buChar char="•"/>
            </a:pPr>
            <a:r>
              <a:rPr lang="en-US">
                <a:solidFill>
                  <a:schemeClr val="bg1"/>
                </a:solidFill>
                <a:cs typeface="Arial"/>
              </a:rPr>
              <a:t>As an administrator I would like to be able to query number of users.</a:t>
            </a:r>
          </a:p>
          <a:p>
            <a:pPr marL="285750" indent="-285750">
              <a:buFont typeface="Arial"/>
              <a:buChar char="•"/>
            </a:pPr>
            <a:r>
              <a:rPr lang="en-US">
                <a:solidFill>
                  <a:schemeClr val="bg1"/>
                </a:solidFill>
                <a:cs typeface="Arial"/>
              </a:rPr>
              <a:t>As an administrator I would like to be able to query statistics for future improvement.</a:t>
            </a:r>
          </a:p>
          <a:p>
            <a:pPr marL="285750" indent="-285750">
              <a:buFont typeface="Arial"/>
              <a:buChar char="•"/>
            </a:pPr>
            <a:r>
              <a:rPr lang="en-US">
                <a:solidFill>
                  <a:schemeClr val="bg1"/>
                </a:solidFill>
                <a:cs typeface="Arial"/>
              </a:rPr>
              <a:t>As an administrator I would like to produce ad hoc reports.</a:t>
            </a:r>
          </a:p>
        </p:txBody>
      </p:sp>
      <p:sp>
        <p:nvSpPr>
          <p:cNvPr id="8" name="CustomShape 2">
            <a:extLst>
              <a:ext uri="{FF2B5EF4-FFF2-40B4-BE49-F238E27FC236}">
                <a16:creationId xmlns:a16="http://schemas.microsoft.com/office/drawing/2014/main" id="{245784E3-BE89-46CC-87B0-AE08E19C1D4E}"/>
              </a:ext>
            </a:extLst>
          </p:cNvPr>
          <p:cNvSpPr/>
          <p:nvPr/>
        </p:nvSpPr>
        <p:spPr>
          <a:xfrm>
            <a:off x="838080" y="1290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A6 – User Stories (Administrator)</a:t>
            </a:r>
            <a:endParaRPr lang="en-US" sz="4000">
              <a:solidFill>
                <a:schemeClr val="bg2"/>
              </a:solidFill>
            </a:endParaRPr>
          </a:p>
        </p:txBody>
      </p:sp>
      <p:sp>
        <p:nvSpPr>
          <p:cNvPr id="2" name="CustomShape 3">
            <a:extLst>
              <a:ext uri="{FF2B5EF4-FFF2-40B4-BE49-F238E27FC236}">
                <a16:creationId xmlns:a16="http://schemas.microsoft.com/office/drawing/2014/main" id="{3793D856-F970-4716-8199-3BF067E362CD}"/>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8F0FCC91-B851-4211-9543-773B7615CDAE}" type="slidenum">
              <a:rPr lang="en-US" sz="1200" b="1" spc="-1" smtClean="0">
                <a:solidFill>
                  <a:srgbClr val="FFFFFF"/>
                </a:solidFill>
                <a:latin typeface="Gulim"/>
              </a:rPr>
              <a:t>74</a:t>
            </a:fld>
            <a:endParaRPr lang="en-US" sz="1200" b="1" spc="-1">
              <a:solidFill>
                <a:srgbClr val="FFFFFF"/>
              </a:solidFill>
              <a:latin typeface="Gulim"/>
            </a:endParaRPr>
          </a:p>
        </p:txBody>
      </p:sp>
      <p:sp>
        <p:nvSpPr>
          <p:cNvPr id="7" name="CustomShape 6">
            <a:extLst>
              <a:ext uri="{FF2B5EF4-FFF2-40B4-BE49-F238E27FC236}">
                <a16:creationId xmlns:a16="http://schemas.microsoft.com/office/drawing/2014/main" id="{5BD9A1B3-B857-407F-9F93-7FC3030E7246}"/>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3138585490"/>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452431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 tester I need to be able to enter fake data to test edge cases.</a:t>
            </a:r>
          </a:p>
          <a:p>
            <a:pPr marL="285750" indent="-285750">
              <a:buFont typeface="Arial" panose="020B0604020202020204" pitchFamily="34" charset="0"/>
              <a:buChar char="•"/>
            </a:pPr>
            <a:r>
              <a:rPr lang="en-US">
                <a:solidFill>
                  <a:schemeClr val="bg1"/>
                </a:solidFill>
              </a:rPr>
              <a:t>As a tester I need to be able to see how the application responds if I purposely do not follow my Load plan.</a:t>
            </a:r>
          </a:p>
          <a:p>
            <a:pPr marL="285750" indent="-285750">
              <a:buFont typeface="Arial" panose="020B0604020202020204" pitchFamily="34" charset="0"/>
              <a:buChar char="•"/>
            </a:pPr>
            <a:r>
              <a:rPr lang="en-US">
                <a:solidFill>
                  <a:schemeClr val="bg1"/>
                </a:solidFill>
              </a:rPr>
              <a:t>As a tester I need to be able to enter the truck rental system to enter test data.</a:t>
            </a:r>
          </a:p>
          <a:p>
            <a:pPr marL="285750" indent="-285750">
              <a:buFont typeface="Arial" panose="020B0604020202020204" pitchFamily="34" charset="0"/>
              <a:buChar char="•"/>
            </a:pPr>
            <a:r>
              <a:rPr lang="en-US">
                <a:solidFill>
                  <a:schemeClr val="bg1"/>
                </a:solidFill>
              </a:rPr>
              <a:t>As a test I need to be able to ask the chat-bot non-typical questions.</a:t>
            </a:r>
          </a:p>
          <a:p>
            <a:pPr marL="285750" indent="-285750">
              <a:buFont typeface="Arial" panose="020B0604020202020204" pitchFamily="34" charset="0"/>
              <a:buChar char="•"/>
            </a:pPr>
            <a:r>
              <a:rPr lang="en-US">
                <a:solidFill>
                  <a:schemeClr val="bg1"/>
                </a:solidFill>
              </a:rPr>
              <a:t>As a tester I need to be able to provide feedback to developers.</a:t>
            </a:r>
          </a:p>
          <a:p>
            <a:pPr marL="285750" indent="-285750">
              <a:buFont typeface="Arial" panose="020B0604020202020204" pitchFamily="34" charset="0"/>
              <a:buChar char="•"/>
            </a:pPr>
            <a:r>
              <a:rPr lang="en-US">
                <a:solidFill>
                  <a:schemeClr val="bg1"/>
                </a:solidFill>
              </a:rPr>
              <a:t>As a tester I need to be able to tell the programmers they write spaghetti code. &gt;:(</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111735"/>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A7 – User Stories (Tester)</a:t>
            </a:r>
            <a:endParaRPr lang="en-US" sz="4000">
              <a:solidFill>
                <a:schemeClr val="bg2"/>
              </a:solidFill>
            </a:endParaRPr>
          </a:p>
        </p:txBody>
      </p:sp>
      <p:sp>
        <p:nvSpPr>
          <p:cNvPr id="2" name="CustomShape 3">
            <a:extLst>
              <a:ext uri="{FF2B5EF4-FFF2-40B4-BE49-F238E27FC236}">
                <a16:creationId xmlns:a16="http://schemas.microsoft.com/office/drawing/2014/main" id="{75FBAF90-B854-45EA-B140-6982848F12CE}"/>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FD1A5B61-F6E7-48C4-B9EA-07E9F4E8C756}" type="slidenum">
              <a:rPr lang="en-US" sz="1200" b="1" spc="-1" smtClean="0">
                <a:solidFill>
                  <a:srgbClr val="FFFFFF"/>
                </a:solidFill>
                <a:latin typeface="Gulim"/>
              </a:rPr>
              <a:t>75</a:t>
            </a:fld>
            <a:endParaRPr lang="en-US" sz="1200" b="1" strike="noStrike" spc="-1">
              <a:solidFill>
                <a:srgbClr val="FFFFFF"/>
              </a:solidFill>
              <a:latin typeface="Gulim"/>
            </a:endParaRPr>
          </a:p>
        </p:txBody>
      </p:sp>
      <p:sp>
        <p:nvSpPr>
          <p:cNvPr id="3" name="CustomShape 6">
            <a:extLst>
              <a:ext uri="{FF2B5EF4-FFF2-40B4-BE49-F238E27FC236}">
                <a16:creationId xmlns:a16="http://schemas.microsoft.com/office/drawing/2014/main" id="{7B96F98E-F101-4B7A-B1B3-F4200F0AE058}"/>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876485851"/>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5"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strike="noStrike" spc="-1" dirty="0">
                <a:solidFill>
                  <a:srgbClr val="6DD1A1"/>
                </a:solidFill>
                <a:latin typeface="Gulim"/>
                <a:ea typeface="DejaVu Sans"/>
              </a:rPr>
              <a:t>Poor loading can cause</a:t>
            </a:r>
            <a:endParaRPr lang="en-US" sz="2800" b="0" strike="noStrike" spc="-1" dirty="0">
              <a:latin typeface="Arial"/>
            </a:endParaRPr>
          </a:p>
          <a:p>
            <a:pPr marL="685800" lvl="1" indent="-227880">
              <a:lnSpc>
                <a:spcPct val="90000"/>
              </a:lnSpc>
              <a:spcBef>
                <a:spcPts val="499"/>
              </a:spcBef>
              <a:buClr>
                <a:srgbClr val="6DD1A1"/>
              </a:buClr>
              <a:buFont typeface="Arial"/>
              <a:buChar char="•"/>
            </a:pPr>
            <a:r>
              <a:rPr lang="en-US" sz="2400" b="0" strike="noStrike" spc="-1" dirty="0">
                <a:solidFill>
                  <a:srgbClr val="6DD1A1"/>
                </a:solidFill>
                <a:latin typeface="Gulim"/>
                <a:ea typeface="DejaVu Sans"/>
              </a:rPr>
              <a:t>Property damage</a:t>
            </a:r>
            <a:endParaRPr lang="en-US" sz="2400" b="0" strike="noStrike" spc="-1" dirty="0">
              <a:latin typeface="Arial"/>
            </a:endParaRPr>
          </a:p>
          <a:p>
            <a:pPr marL="685800" lvl="1" indent="-227880">
              <a:lnSpc>
                <a:spcPct val="90000"/>
              </a:lnSpc>
              <a:spcBef>
                <a:spcPts val="499"/>
              </a:spcBef>
              <a:buClr>
                <a:srgbClr val="6DD1A1"/>
              </a:buClr>
              <a:buFont typeface="Arial"/>
              <a:buChar char="•"/>
            </a:pPr>
            <a:r>
              <a:rPr lang="en-US" sz="2400" b="0" strike="noStrike" spc="-1" dirty="0">
                <a:solidFill>
                  <a:srgbClr val="6DD1A1"/>
                </a:solidFill>
                <a:latin typeface="Gulim"/>
                <a:ea typeface="DejaVu Sans"/>
              </a:rPr>
              <a:t>Car accidents</a:t>
            </a:r>
            <a:br>
              <a:rPr dirty="0"/>
            </a:br>
            <a:br>
              <a:rPr dirty="0"/>
            </a:br>
            <a:r>
              <a:rPr lang="en-US" sz="2400" b="0" strike="noStrike" spc="-1" dirty="0">
                <a:solidFill>
                  <a:srgbClr val="6DD1A1"/>
                </a:solidFill>
                <a:latin typeface="Gulim"/>
                <a:ea typeface="DejaVu Sans"/>
              </a:rPr>
              <a:t> </a:t>
            </a:r>
            <a:endParaRPr lang="en-US" sz="2400" b="0" strike="noStrike" spc="-1" dirty="0">
              <a:latin typeface="Arial"/>
            </a:endParaRPr>
          </a:p>
          <a:p>
            <a:pPr marL="228600" indent="-227880">
              <a:lnSpc>
                <a:spcPct val="90000"/>
              </a:lnSpc>
              <a:spcBef>
                <a:spcPts val="1001"/>
              </a:spcBef>
              <a:buClr>
                <a:srgbClr val="6DD1A1"/>
              </a:buClr>
              <a:buFont typeface="Arial"/>
              <a:buChar char="•"/>
            </a:pPr>
            <a:r>
              <a:rPr lang="en-US" sz="2800" b="0" strike="noStrike" spc="-1" dirty="0">
                <a:solidFill>
                  <a:srgbClr val="6DD1A1"/>
                </a:solidFill>
                <a:latin typeface="Gulim"/>
                <a:ea typeface="DejaVu Sans"/>
              </a:rPr>
              <a:t>An estimated </a:t>
            </a:r>
            <a:r>
              <a:rPr lang="en-US" sz="2800" b="1" strike="noStrike" spc="-1" dirty="0">
                <a:solidFill>
                  <a:srgbClr val="6DD1A1"/>
                </a:solidFill>
                <a:latin typeface="Gulim"/>
                <a:ea typeface="DejaVu Sans"/>
              </a:rPr>
              <a:t>50,000</a:t>
            </a:r>
            <a:r>
              <a:rPr lang="en-US" sz="2800" b="0" strike="noStrike" spc="-1" dirty="0">
                <a:solidFill>
                  <a:srgbClr val="6DD1A1"/>
                </a:solidFill>
                <a:latin typeface="Gulim"/>
                <a:ea typeface="DejaVu Sans"/>
              </a:rPr>
              <a:t> accidents related to trailer towing occur each year.</a:t>
            </a:r>
            <a:endParaRPr lang="en-US" sz="2800" b="0" strike="noStrike" spc="-1" dirty="0">
              <a:latin typeface="Arial"/>
            </a:endParaRPr>
          </a:p>
        </p:txBody>
      </p:sp>
      <p:pic>
        <p:nvPicPr>
          <p:cNvPr id="616" name="Content Placeholder 10" descr="A truck is parked in front of a building&#10;&#10;Description automatically generated"/>
          <p:cNvPicPr/>
          <p:nvPr/>
        </p:nvPicPr>
        <p:blipFill>
          <a:blip r:embed="rId3"/>
          <a:stretch/>
        </p:blipFill>
        <p:spPr>
          <a:xfrm>
            <a:off x="6172200" y="1473120"/>
            <a:ext cx="5722920" cy="4291920"/>
          </a:xfrm>
          <a:prstGeom prst="rect">
            <a:avLst/>
          </a:prstGeom>
          <a:ln>
            <a:noFill/>
          </a:ln>
        </p:spPr>
      </p:pic>
      <p:sp>
        <p:nvSpPr>
          <p:cNvPr id="61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9A6974B-DD76-4A10-AF52-A715C1F8837E}" type="datetime1">
              <a:rPr lang="en-US" sz="1200" b="1" strike="noStrike" spc="-1">
                <a:solidFill>
                  <a:srgbClr val="FFFFFF"/>
                </a:solidFill>
                <a:latin typeface="Gulim"/>
                <a:ea typeface="DejaVu Sans"/>
              </a:rPr>
              <a:t>12/2/2020</a:t>
            </a:fld>
            <a:endParaRPr lang="en-US" sz="1200" b="0" strike="noStrike" spc="-1">
              <a:latin typeface="Arial"/>
            </a:endParaRPr>
          </a:p>
        </p:txBody>
      </p:sp>
      <p:sp>
        <p:nvSpPr>
          <p:cNvPr id="61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5BAB76F-F71A-483D-AC6F-EBA56CDE0CC7}" type="slidenum">
              <a:rPr lang="en-US" sz="1200" b="1" spc="-1" smtClean="0">
                <a:solidFill>
                  <a:srgbClr val="FFFFFF"/>
                </a:solidFill>
                <a:latin typeface="Gulim"/>
              </a:rPr>
              <a:t>76</a:t>
            </a:fld>
            <a:endParaRPr lang="en-US" sz="1200" b="0" strike="noStrike" spc="-1">
              <a:latin typeface="Arial"/>
            </a:endParaRPr>
          </a:p>
        </p:txBody>
      </p:sp>
      <p:sp>
        <p:nvSpPr>
          <p:cNvPr id="620"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21" name="CustomShape 7"/>
          <p:cNvSpPr/>
          <p:nvPr/>
        </p:nvSpPr>
        <p:spPr>
          <a:xfrm>
            <a:off x="10552320" y="5942520"/>
            <a:ext cx="16088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Hayesbc.com</a:t>
            </a:r>
            <a:endParaRPr lang="en-US" sz="1800" b="0" strike="noStrike" spc="-1">
              <a:latin typeface="Arial"/>
            </a:endParaRPr>
          </a:p>
        </p:txBody>
      </p:sp>
      <p:sp>
        <p:nvSpPr>
          <p:cNvPr id="622" name="CustomShape 8"/>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5"/>
              </a:rPr>
              <a:t>This Photo</a:t>
            </a:r>
            <a:r>
              <a:rPr lang="en-US" sz="900" b="0" strike="noStrike" spc="-1">
                <a:solidFill>
                  <a:srgbClr val="000000"/>
                </a:solidFill>
                <a:latin typeface="Gulim"/>
                <a:ea typeface="DejaVu Sans"/>
              </a:rPr>
              <a:t> by seattletimes.com is licensed under </a:t>
            </a:r>
            <a:r>
              <a:rPr lang="en-US" sz="900" b="0" u="sng" strike="noStrike" spc="-1">
                <a:solidFill>
                  <a:srgbClr val="FFFFFF"/>
                </a:solidFill>
                <a:uFillTx/>
                <a:latin typeface="Gulim"/>
                <a:ea typeface="DejaVu Sans"/>
                <a:hlinkClick r:id="rId6"/>
              </a:rPr>
              <a:t>CC BY</a:t>
            </a:r>
            <a:endParaRPr lang="en-US" sz="900" b="1" strike="noStrike" spc="-1">
              <a:solidFill>
                <a:srgbClr val="000000"/>
              </a:solidFill>
              <a:latin typeface="Arial"/>
            </a:endParaRPr>
          </a:p>
        </p:txBody>
      </p:sp>
      <p:sp>
        <p:nvSpPr>
          <p:cNvPr id="11" name="TextShape 4">
            <a:extLst>
              <a:ext uri="{FF2B5EF4-FFF2-40B4-BE49-F238E27FC236}">
                <a16:creationId xmlns:a16="http://schemas.microsoft.com/office/drawing/2014/main" id="{D7B5272B-8EEB-43AE-AB28-DC14478ECD24}"/>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12" name="CustomShape 2">
            <a:extLst>
              <a:ext uri="{FF2B5EF4-FFF2-40B4-BE49-F238E27FC236}">
                <a16:creationId xmlns:a16="http://schemas.microsoft.com/office/drawing/2014/main" id="{22C18C7F-3980-49B8-87F2-E9354FD7E279}"/>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Loading Can Be a Major Issue</a:t>
            </a:r>
            <a:endParaRPr lang="en-US" sz="4400" b="0" strike="noStrike" spc="-1" dirty="0">
              <a:solidFill>
                <a:schemeClr val="bg1"/>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 name="CustomShape 2"/>
          <p:cNvSpPr/>
          <p:nvPr/>
        </p:nvSpPr>
        <p:spPr>
          <a:xfrm>
            <a:off x="434520" y="1622880"/>
            <a:ext cx="515700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Weight distribution</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pic>
        <p:nvPicPr>
          <p:cNvPr id="625" name="Content Placeholder 21" descr="Diagram&#10;&#10;Description automatically generated"/>
          <p:cNvPicPr/>
          <p:nvPr/>
        </p:nvPicPr>
        <p:blipFill>
          <a:blip r:embed="rId3"/>
          <a:stretch/>
        </p:blipFill>
        <p:spPr>
          <a:xfrm>
            <a:off x="434520" y="2505240"/>
            <a:ext cx="5861160" cy="2674080"/>
          </a:xfrm>
          <a:prstGeom prst="rect">
            <a:avLst/>
          </a:prstGeom>
          <a:ln>
            <a:noFill/>
          </a:ln>
        </p:spPr>
      </p:pic>
      <p:sp>
        <p:nvSpPr>
          <p:cNvPr id="626" name="CustomShape 3"/>
          <p:cNvSpPr/>
          <p:nvPr/>
        </p:nvSpPr>
        <p:spPr>
          <a:xfrm>
            <a:off x="6574320" y="1557720"/>
            <a:ext cx="518256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Protecting fragile items</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sp>
        <p:nvSpPr>
          <p:cNvPr id="627"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613F3EA-4E7E-4B5E-8184-ED02DD474C6E}" type="datetime1">
              <a:rPr lang="en-US" sz="1200" b="1" strike="noStrike" spc="-1">
                <a:solidFill>
                  <a:srgbClr val="FFFFFF"/>
                </a:solidFill>
                <a:latin typeface="Gulim"/>
                <a:ea typeface="DejaVu Sans"/>
              </a:rPr>
              <a:t>12/2/2020</a:t>
            </a:fld>
            <a:endParaRPr lang="en-US" sz="1200" b="0" strike="noStrike" spc="-1">
              <a:latin typeface="Arial"/>
            </a:endParaRPr>
          </a:p>
        </p:txBody>
      </p:sp>
      <p:sp>
        <p:nvSpPr>
          <p:cNvPr id="629" name="CustomShape 6"/>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F780E978-BA00-496D-AFFB-DC98D4E08FD8}" type="slidenum">
              <a:rPr lang="en-US" sz="1200" b="1" spc="-1" smtClean="0">
                <a:solidFill>
                  <a:srgbClr val="FFFFFF"/>
                </a:solidFill>
                <a:latin typeface="Gulim"/>
              </a:rPr>
              <a:t>77</a:t>
            </a:fld>
            <a:endParaRPr lang="en-US"/>
          </a:p>
        </p:txBody>
      </p:sp>
      <p:sp>
        <p:nvSpPr>
          <p:cNvPr id="630" name="CustomShape 7"/>
          <p:cNvSpPr/>
          <p:nvPr/>
        </p:nvSpPr>
        <p:spPr>
          <a:xfrm>
            <a:off x="9433440" y="5942520"/>
            <a:ext cx="273816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PenskeTruckRental.com</a:t>
            </a:r>
            <a:endParaRPr lang="en-US" sz="1800" b="0" strike="noStrike" spc="-1">
              <a:latin typeface="Arial"/>
            </a:endParaRPr>
          </a:p>
        </p:txBody>
      </p:sp>
      <p:pic>
        <p:nvPicPr>
          <p:cNvPr id="631" name="Content Placeholder 24" descr="A picture containing building, outdoor, wooden, brick&#10;&#10;Description automatically generated"/>
          <p:cNvPicPr/>
          <p:nvPr/>
        </p:nvPicPr>
        <p:blipFill>
          <a:blip r:embed="rId5"/>
          <a:stretch/>
        </p:blipFill>
        <p:spPr>
          <a:xfrm>
            <a:off x="6574320" y="2565000"/>
            <a:ext cx="5182560" cy="2461320"/>
          </a:xfrm>
          <a:prstGeom prst="rect">
            <a:avLst/>
          </a:prstGeom>
          <a:ln>
            <a:noFill/>
          </a:ln>
        </p:spPr>
      </p:pic>
      <p:sp>
        <p:nvSpPr>
          <p:cNvPr id="632" name="CustomShape 8"/>
          <p:cNvSpPr/>
          <p:nvPr/>
        </p:nvSpPr>
        <p:spPr>
          <a:xfrm>
            <a:off x="839880" y="5524200"/>
            <a:ext cx="5157000" cy="256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6"/>
              </a:rPr>
              <a:t>This Photo</a:t>
            </a:r>
            <a:r>
              <a:rPr lang="en-US" sz="900" b="0" strike="noStrike" spc="-1">
                <a:solidFill>
                  <a:srgbClr val="000000"/>
                </a:solidFill>
                <a:latin typeface="Gulim"/>
                <a:ea typeface="DejaVu Sans"/>
              </a:rPr>
              <a:t> by courses.lumenlearning.com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633" name="TextShape 9"/>
          <p:cNvSpPr txBox="1"/>
          <p:nvPr/>
        </p:nvSpPr>
        <p:spPr>
          <a:xfrm>
            <a:off x="6858000" y="5486400"/>
            <a:ext cx="475488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packlane.com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13" name="TextShape 4">
            <a:extLst>
              <a:ext uri="{FF2B5EF4-FFF2-40B4-BE49-F238E27FC236}">
                <a16:creationId xmlns:a16="http://schemas.microsoft.com/office/drawing/2014/main" id="{7A7C4FA7-4EE4-4761-AD53-ECC92CCAF62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14" name="CustomShape 2">
            <a:extLst>
              <a:ext uri="{FF2B5EF4-FFF2-40B4-BE49-F238E27FC236}">
                <a16:creationId xmlns:a16="http://schemas.microsoft.com/office/drawing/2014/main" id="{E43A5CC8-E88F-4F35-B0E4-1F9E3E38F527}"/>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1"/>
                </a:solidFill>
                <a:latin typeface="Gulim"/>
                <a:ea typeface="DejaVu Sans"/>
              </a:rPr>
              <a:t>  Major Truck Loading Considerations</a:t>
            </a:r>
            <a:endParaRPr lang="en-US" sz="4400" b="0" strike="noStrike" spc="-1">
              <a:solidFill>
                <a:schemeClr val="bg1"/>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5" name="CustomShape 2"/>
          <p:cNvSpPr/>
          <p:nvPr/>
        </p:nvSpPr>
        <p:spPr>
          <a:xfrm>
            <a:off x="462240" y="16617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i="1" strike="noStrike" spc="-1">
                <a:solidFill>
                  <a:srgbClr val="6DD1A1"/>
                </a:solidFill>
                <a:latin typeface="Gulim"/>
                <a:ea typeface="DejaVu Sans"/>
              </a:rPr>
              <a:t>Accurately</a:t>
            </a:r>
            <a:r>
              <a:rPr lang="en-US" sz="2800" b="0" strike="noStrike" spc="-1">
                <a:solidFill>
                  <a:srgbClr val="6DD1A1"/>
                </a:solidFill>
                <a:latin typeface="Gulim"/>
                <a:ea typeface="DejaVu Sans"/>
              </a:rPr>
              <a:t> determining</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big of a truck to get</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many trips a move will take </a:t>
            </a:r>
            <a:br/>
            <a:r>
              <a:rPr lang="en-US" sz="2400" b="0" strike="noStrike" spc="-1">
                <a:solidFill>
                  <a:srgbClr val="6DD1A1"/>
                </a:solidFill>
                <a:latin typeface="Gulim"/>
                <a:ea typeface="DejaVu Sans"/>
              </a:rPr>
              <a:t>…is difficult.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Rental Truck companies base their business model on this!</a:t>
            </a:r>
            <a:endParaRPr lang="en-US" sz="2800" b="0" strike="noStrike" spc="-1">
              <a:latin typeface="Arial"/>
            </a:endParaRPr>
          </a:p>
        </p:txBody>
      </p:sp>
      <p:sp>
        <p:nvSpPr>
          <p:cNvPr id="636"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2967CDEA-AFDF-4A80-A18B-ECF65DA97AFE}" type="datetime1">
              <a:rPr lang="en-US" sz="1200" b="1" strike="noStrike" spc="-1">
                <a:solidFill>
                  <a:srgbClr val="FFFFFF"/>
                </a:solidFill>
                <a:latin typeface="Gulim"/>
                <a:ea typeface="DejaVu Sans"/>
              </a:rPr>
              <a:t>12/2/2020</a:t>
            </a:fld>
            <a:endParaRPr lang="en-US" sz="1200" b="0" strike="noStrike" spc="-1">
              <a:latin typeface="Arial"/>
            </a:endParaRPr>
          </a:p>
        </p:txBody>
      </p:sp>
      <p:sp>
        <p:nvSpPr>
          <p:cNvPr id="638"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601F266-622B-4EF9-AEEF-077289EE797F}" type="slidenum">
              <a:rPr lang="en-US" sz="1200" b="1" spc="-1" smtClean="0">
                <a:solidFill>
                  <a:srgbClr val="FFFFFF"/>
                </a:solidFill>
                <a:latin typeface="Gulim"/>
              </a:rPr>
              <a:t>78</a:t>
            </a:fld>
            <a:endParaRPr lang="en-US" sz="1200" b="0" strike="noStrike" spc="-1">
              <a:latin typeface="Arial"/>
            </a:endParaRPr>
          </a:p>
        </p:txBody>
      </p:sp>
      <p:sp>
        <p:nvSpPr>
          <p:cNvPr id="639" name="CustomShape 6"/>
          <p:cNvSpPr/>
          <p:nvPr/>
        </p:nvSpPr>
        <p:spPr>
          <a:xfrm>
            <a:off x="801240" y="5205709"/>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40"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3"/>
              </a:rPr>
              <a:t>wtkr.com</a:t>
            </a:r>
            <a:endParaRPr lang="en-US" sz="1800" b="0" strike="noStrike" spc="-1">
              <a:latin typeface="Arial"/>
            </a:endParaRPr>
          </a:p>
        </p:txBody>
      </p:sp>
      <p:pic>
        <p:nvPicPr>
          <p:cNvPr id="641" name="Picture 11" descr="A truck is parked in front of a building&#10;&#10;Description automatically generated"/>
          <p:cNvPicPr/>
          <p:nvPr/>
        </p:nvPicPr>
        <p:blipFill>
          <a:blip r:embed="rId4"/>
          <a:stretch/>
        </p:blipFill>
        <p:spPr>
          <a:xfrm>
            <a:off x="5748840" y="1424880"/>
            <a:ext cx="6143760" cy="2116800"/>
          </a:xfrm>
          <a:prstGeom prst="rect">
            <a:avLst/>
          </a:prstGeom>
          <a:ln>
            <a:noFill/>
          </a:ln>
        </p:spPr>
      </p:pic>
      <p:pic>
        <p:nvPicPr>
          <p:cNvPr id="642" name="Picture 2" descr="A picture containing truck, van, road, car&#10;&#10;Description automatically generated"/>
          <p:cNvPicPr/>
          <p:nvPr/>
        </p:nvPicPr>
        <p:blipFill>
          <a:blip r:embed="rId5"/>
          <a:stretch/>
        </p:blipFill>
        <p:spPr>
          <a:xfrm>
            <a:off x="6209640" y="3907440"/>
            <a:ext cx="5181120" cy="1856880"/>
          </a:xfrm>
          <a:prstGeom prst="rect">
            <a:avLst/>
          </a:prstGeom>
          <a:ln>
            <a:noFill/>
          </a:ln>
        </p:spPr>
      </p:pic>
      <p:sp>
        <p:nvSpPr>
          <p:cNvPr id="643" name="TextShape 8"/>
          <p:cNvSpPr txBox="1"/>
          <p:nvPr/>
        </p:nvSpPr>
        <p:spPr>
          <a:xfrm>
            <a:off x="7040880" y="3584160"/>
            <a:ext cx="393192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uhaul.com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644" name="TextShape 9"/>
          <p:cNvSpPr txBox="1"/>
          <p:nvPr/>
        </p:nvSpPr>
        <p:spPr>
          <a:xfrm>
            <a:off x="7040880" y="5778720"/>
            <a:ext cx="411480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truckbodyeast.com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13" name="TextShape 4">
            <a:extLst>
              <a:ext uri="{FF2B5EF4-FFF2-40B4-BE49-F238E27FC236}">
                <a16:creationId xmlns:a16="http://schemas.microsoft.com/office/drawing/2014/main" id="{A4274427-0170-45D5-A7B4-C14A33FBCE9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14" name="CustomShape 2">
            <a:extLst>
              <a:ext uri="{FF2B5EF4-FFF2-40B4-BE49-F238E27FC236}">
                <a16:creationId xmlns:a16="http://schemas.microsoft.com/office/drawing/2014/main" id="{19A22E1F-0804-4084-ACB3-2E31E43CEA64}"/>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Figuring Out What to Rent is Hard!</a:t>
            </a:r>
            <a:endParaRPr lang="en-US" sz="4400" b="0" strike="noStrike" spc="-1" dirty="0">
              <a:solidFill>
                <a:schemeClr val="bg1"/>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643320" y="2146320"/>
            <a:ext cx="3132360" cy="187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Current Process</a:t>
            </a:r>
            <a:endParaRPr lang="en-US" sz="4400" b="0" strike="noStrike" spc="-1">
              <a:latin typeface="Arial"/>
            </a:endParaRPr>
          </a:p>
        </p:txBody>
      </p:sp>
      <p:pic>
        <p:nvPicPr>
          <p:cNvPr id="646" name="Content Placeholder 8"/>
          <p:cNvPicPr/>
          <p:nvPr/>
        </p:nvPicPr>
        <p:blipFill>
          <a:blip r:embed="rId3">
            <a:extLst>
              <a:ext uri="{28A0092B-C50C-407E-A947-70E740481C1C}">
                <a14:useLocalDpi xmlns:a14="http://schemas.microsoft.com/office/drawing/2010/main" val="0"/>
              </a:ext>
            </a:extLst>
          </a:blip>
          <a:srcRect/>
          <a:stretch/>
        </p:blipFill>
        <p:spPr>
          <a:xfrm>
            <a:off x="3580920" y="345177"/>
            <a:ext cx="8166960" cy="5799725"/>
          </a:xfrm>
          <a:prstGeom prst="rect">
            <a:avLst/>
          </a:prstGeom>
          <a:ln>
            <a:noFill/>
          </a:ln>
        </p:spPr>
      </p:pic>
      <p:sp>
        <p:nvSpPr>
          <p:cNvPr id="647"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E909EA9E-41EF-41C9-9C40-5D8C39119634}" type="datetime1">
              <a:rPr lang="en-US" sz="1200" b="1" strike="noStrike" spc="-1">
                <a:solidFill>
                  <a:srgbClr val="FFFFFF"/>
                </a:solidFill>
                <a:latin typeface="Gulim"/>
                <a:ea typeface="DejaVu Sans"/>
              </a:rPr>
              <a:t>12/2/2020</a:t>
            </a:fld>
            <a:endParaRPr lang="en-US" sz="1200" b="0" strike="noStrike" spc="-1">
              <a:latin typeface="Arial"/>
            </a:endParaRPr>
          </a:p>
        </p:txBody>
      </p:sp>
      <p:sp>
        <p:nvSpPr>
          <p:cNvPr id="649"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DF61E0D-8B1A-44F5-B775-0F84EBE09143}" type="slidenum">
              <a:rPr lang="en-US" sz="1200" b="1" spc="-1" smtClean="0">
                <a:solidFill>
                  <a:srgbClr val="FFFFFF"/>
                </a:solidFill>
                <a:latin typeface="Gulim"/>
              </a:rPr>
              <a:t>8</a:t>
            </a:fld>
            <a:endParaRPr lang="en-US" sz="1200" b="0" strike="noStrike" spc="-1">
              <a:latin typeface="Arial"/>
            </a:endParaRPr>
          </a:p>
        </p:txBody>
      </p:sp>
      <p:sp>
        <p:nvSpPr>
          <p:cNvPr id="7" name="TextShape 4">
            <a:extLst>
              <a:ext uri="{FF2B5EF4-FFF2-40B4-BE49-F238E27FC236}">
                <a16:creationId xmlns:a16="http://schemas.microsoft.com/office/drawing/2014/main" id="{E94D584A-CB15-4209-B0CA-DE83BEF8C6E4}"/>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7F40C9A2-97F2-4AD8-A619-F242632BFD09}" type="slidenum">
              <a:rPr lang="en-US" sz="1200" b="1" spc="-1" smtClean="0">
                <a:solidFill>
                  <a:srgbClr val="FFFFFF"/>
                </a:solidFill>
                <a:latin typeface="Gulim"/>
              </a:rPr>
              <a:t>9</a:t>
            </a:fld>
            <a:endParaRPr lang="en-US" sz="1200" b="0" strike="noStrike" spc="-1">
              <a:latin typeface="Arial"/>
            </a:endParaRPr>
          </a:p>
        </p:txBody>
      </p:sp>
      <p:sp>
        <p:nvSpPr>
          <p:cNvPr id="651" name="CustomShape 2"/>
          <p:cNvSpPr/>
          <p:nvPr/>
        </p:nvSpPr>
        <p:spPr>
          <a:xfrm>
            <a:off x="9001800" y="155160"/>
            <a:ext cx="2742480" cy="3394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52" name="Picture 9"/>
          <p:cNvPicPr/>
          <p:nvPr/>
        </p:nvPicPr>
        <p:blipFill>
          <a:blip r:embed="rId3">
            <a:extLst>
              <a:ext uri="{28A0092B-C50C-407E-A947-70E740481C1C}">
                <a14:useLocalDpi xmlns:a14="http://schemas.microsoft.com/office/drawing/2010/main" val="0"/>
              </a:ext>
            </a:extLst>
          </a:blip>
          <a:srcRect/>
          <a:stretch/>
        </p:blipFill>
        <p:spPr>
          <a:xfrm>
            <a:off x="2604771" y="0"/>
            <a:ext cx="6981497" cy="8512200"/>
          </a:xfrm>
          <a:prstGeom prst="rect">
            <a:avLst/>
          </a:prstGeom>
          <a:ln>
            <a:noFill/>
          </a:ln>
        </p:spPr>
      </p:pic>
      <p:sp>
        <p:nvSpPr>
          <p:cNvPr id="653"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A7D743D-438F-41AD-A56C-3AF90BC66F7F}" type="datetime1">
              <a:rPr lang="en-US" sz="1200" b="1" strike="noStrike" spc="-1">
                <a:solidFill>
                  <a:srgbClr val="FFFFFF"/>
                </a:solidFill>
                <a:latin typeface="Gulim"/>
                <a:ea typeface="DejaVu Sans"/>
              </a:rPr>
              <a:t>12/2/2020</a:t>
            </a:fld>
            <a:endParaRPr lang="en-US" sz="1200" b="0" strike="noStrike" spc="-1">
              <a:latin typeface="Arial"/>
            </a:endParaRPr>
          </a:p>
        </p:txBody>
      </p:sp>
      <p:sp>
        <p:nvSpPr>
          <p:cNvPr id="9" name="TextShape 4">
            <a:extLst>
              <a:ext uri="{FF2B5EF4-FFF2-40B4-BE49-F238E27FC236}">
                <a16:creationId xmlns:a16="http://schemas.microsoft.com/office/drawing/2014/main" id="{425620DC-6D4C-4B40-8DBE-0E6E7E53E44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CC968E29C66F4AA1875699B22D90B0" ma:contentTypeVersion="0" ma:contentTypeDescription="Create a new document." ma:contentTypeScope="" ma:versionID="71c0eb7ac30e5bc6380a4e879dab6191">
  <xsd:schema xmlns:xsd="http://www.w3.org/2001/XMLSchema" xmlns:xs="http://www.w3.org/2001/XMLSchema" xmlns:p="http://schemas.microsoft.com/office/2006/metadata/properties" targetNamespace="http://schemas.microsoft.com/office/2006/metadata/properties" ma:root="true" ma:fieldsID="3000b49d9ec7fed4a485c097fab8f32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C649723-04A7-4F43-ADFC-C20CCE6F0B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11AACB63-D5D6-41AC-8ECC-548AD951275F}">
  <ds:schemaRefs>
    <ds:schemaRef ds:uri="http://purl.org/dc/elements/1.1/"/>
    <ds:schemaRef ds:uri="http://purl.org/dc/dcmitype/"/>
    <ds:schemaRef ds:uri="http://schemas.microsoft.com/office/2006/metadata/properties"/>
    <ds:schemaRef ds:uri="http://schemas.microsoft.com/office/infopath/2007/PartnerControls"/>
    <ds:schemaRef ds:uri="http://www.w3.org/XML/1998/namespace"/>
    <ds:schemaRef ds:uri="http://schemas.microsoft.com/office/2006/documentManagement/types"/>
    <ds:schemaRef ds:uri="http://purl.org/dc/terms/"/>
    <ds:schemaRef ds:uri="http://schemas.openxmlformats.org/package/2006/metadata/core-properties"/>
  </ds:schemaRefs>
</ds:datastoreItem>
</file>

<file path=customXml/itemProps3.xml><?xml version="1.0" encoding="utf-8"?>
<ds:datastoreItem xmlns:ds="http://schemas.openxmlformats.org/officeDocument/2006/customXml" ds:itemID="{3C8AB57A-A068-431A-9BF9-97F3EE70E3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333</TotalTime>
  <Words>5209</Words>
  <Application>Microsoft Office PowerPoint</Application>
  <PresentationFormat>Widescreen</PresentationFormat>
  <Paragraphs>988</Paragraphs>
  <Slides>78</Slides>
  <Notes>43</Notes>
  <HiddenSlides>3</HiddenSlides>
  <MMClips>0</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78</vt:i4>
      </vt:variant>
    </vt:vector>
  </HeadingPairs>
  <TitlesOfParts>
    <vt:vector size="93"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Aquilino, Byron</cp:lastModifiedBy>
  <cp:revision>9</cp:revision>
  <cp:lastPrinted>2020-10-15T02:45:41Z</cp:lastPrinted>
  <dcterms:created xsi:type="dcterms:W3CDTF">2020-09-10T01:29:18Z</dcterms:created>
  <dcterms:modified xsi:type="dcterms:W3CDTF">2020-12-03T02:18:21Z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31</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31</vt:i4>
  </property>
  <property fmtid="{D5CDD505-2E9C-101B-9397-08002B2CF9AE}" pid="12" name="ContentTypeId">
    <vt:lpwstr>0x0101009ECC968E29C66F4AA1875699B22D90B0</vt:lpwstr>
  </property>
</Properties>
</file>